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8" r:id="rId1"/>
    <p:sldMasterId id="2147483725" r:id="rId2"/>
  </p:sldMasterIdLst>
  <p:notesMasterIdLst>
    <p:notesMasterId r:id="rId50"/>
  </p:notesMasterIdLst>
  <p:sldIdLst>
    <p:sldId id="256" r:id="rId3"/>
    <p:sldId id="312" r:id="rId4"/>
    <p:sldId id="317" r:id="rId5"/>
    <p:sldId id="318" r:id="rId6"/>
    <p:sldId id="319" r:id="rId7"/>
    <p:sldId id="321" r:id="rId8"/>
    <p:sldId id="322" r:id="rId9"/>
    <p:sldId id="323" r:id="rId10"/>
    <p:sldId id="325" r:id="rId11"/>
    <p:sldId id="326" r:id="rId12"/>
    <p:sldId id="339" r:id="rId13"/>
    <p:sldId id="328" r:id="rId14"/>
    <p:sldId id="329" r:id="rId15"/>
    <p:sldId id="330" r:id="rId16"/>
    <p:sldId id="333" r:id="rId17"/>
    <p:sldId id="331" r:id="rId18"/>
    <p:sldId id="332" r:id="rId19"/>
    <p:sldId id="327" r:id="rId20"/>
    <p:sldId id="334" r:id="rId21"/>
    <p:sldId id="336" r:id="rId22"/>
    <p:sldId id="335" r:id="rId23"/>
    <p:sldId id="337" r:id="rId24"/>
    <p:sldId id="338" r:id="rId25"/>
    <p:sldId id="324" r:id="rId26"/>
    <p:sldId id="340" r:id="rId27"/>
    <p:sldId id="342" r:id="rId28"/>
    <p:sldId id="341" r:id="rId29"/>
    <p:sldId id="344" r:id="rId30"/>
    <p:sldId id="346" r:id="rId31"/>
    <p:sldId id="343" r:id="rId32"/>
    <p:sldId id="320" r:id="rId33"/>
    <p:sldId id="347" r:id="rId34"/>
    <p:sldId id="348" r:id="rId35"/>
    <p:sldId id="378" r:id="rId36"/>
    <p:sldId id="434" r:id="rId37"/>
    <p:sldId id="349" r:id="rId38"/>
    <p:sldId id="267" r:id="rId39"/>
    <p:sldId id="436" r:id="rId40"/>
    <p:sldId id="437" r:id="rId41"/>
    <p:sldId id="438" r:id="rId42"/>
    <p:sldId id="439" r:id="rId43"/>
    <p:sldId id="441" r:id="rId44"/>
    <p:sldId id="443" r:id="rId45"/>
    <p:sldId id="445" r:id="rId46"/>
    <p:sldId id="444" r:id="rId47"/>
    <p:sldId id="315" r:id="rId48"/>
    <p:sldId id="279" r:id="rId49"/>
  </p:sldIdLst>
  <p:sldSz cx="9144000" cy="5149850"/>
  <p:notesSz cx="6858000" cy="9144000"/>
  <p:defaultTextStyle>
    <a:defPPr>
      <a:defRPr lang="de-DE"/>
    </a:defPPr>
    <a:lvl1pPr marL="0" algn="l" defTabSz="686074" rtl="0" eaLnBrk="1" latinLnBrk="0" hangingPunct="1">
      <a:defRPr sz="1351" kern="1200">
        <a:solidFill>
          <a:schemeClr val="tx1"/>
        </a:solidFill>
        <a:latin typeface="+mn-lt"/>
        <a:ea typeface="+mn-ea"/>
        <a:cs typeface="+mn-cs"/>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875A"/>
    <a:srgbClr val="BA8C78"/>
    <a:srgbClr val="FF0030"/>
    <a:srgbClr val="006AB3"/>
    <a:srgbClr val="FFFF00"/>
    <a:srgbClr val="CCDDE7"/>
    <a:srgbClr val="DAE5EA"/>
    <a:srgbClr val="DAE5EB"/>
    <a:srgbClr val="B6CB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06" autoAdjust="0"/>
    <p:restoredTop sz="90200" autoAdjust="0"/>
  </p:normalViewPr>
  <p:slideViewPr>
    <p:cSldViewPr showGuides="1">
      <p:cViewPr varScale="1">
        <p:scale>
          <a:sx n="106" d="100"/>
          <a:sy n="106" d="100"/>
        </p:scale>
        <p:origin x="800" y="176"/>
      </p:cViewPr>
      <p:guideLst/>
    </p:cSldViewPr>
  </p:slideViewPr>
  <p:outlineViewPr>
    <p:cViewPr>
      <p:scale>
        <a:sx n="33" d="100"/>
        <a:sy n="33" d="100"/>
      </p:scale>
      <p:origin x="0" y="-9336"/>
    </p:cViewPr>
  </p:outlineViewPr>
  <p:notesTextViewPr>
    <p:cViewPr>
      <p:scale>
        <a:sx n="3" d="2"/>
        <a:sy n="3" d="2"/>
      </p:scale>
      <p:origin x="0" y="0"/>
    </p:cViewPr>
  </p:notesTextViewPr>
  <p:sorterViewPr>
    <p:cViewPr>
      <p:scale>
        <a:sx n="100" d="100"/>
        <a:sy n="100" d="100"/>
      </p:scale>
      <p:origin x="0" y="0"/>
    </p:cViewPr>
  </p:sorterViewPr>
  <p:notesViewPr>
    <p:cSldViewPr showGuides="1">
      <p:cViewPr varScale="1">
        <p:scale>
          <a:sx n="70" d="100"/>
          <a:sy n="70" d="100"/>
        </p:scale>
        <p:origin x="2416"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A9F9B6-7E39-4432-BDDE-315EE502332E}"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de-DE"/>
        </a:p>
      </dgm:t>
    </dgm:pt>
    <dgm:pt modelId="{DF5712A2-6474-4D8E-8F17-F0926E9F6356}">
      <dgm:prSet phldrT="[Text]" custT="1"/>
      <dgm:spPr>
        <a:solidFill>
          <a:schemeClr val="tx2"/>
        </a:solidFill>
      </dgm:spPr>
      <dgm:t>
        <a:bodyPr/>
        <a:lstStyle/>
        <a:p>
          <a:r>
            <a:rPr lang="de-DE" sz="1600" dirty="0"/>
            <a:t>Kooperationsprinzip</a:t>
          </a:r>
        </a:p>
      </dgm:t>
    </dgm:pt>
    <dgm:pt modelId="{681AE568-3B78-49C8-BB2E-7208A00B10BC}" type="parTrans" cxnId="{DBCA2F30-0012-4188-B763-403DBEFC266A}">
      <dgm:prSet/>
      <dgm:spPr/>
      <dgm:t>
        <a:bodyPr/>
        <a:lstStyle/>
        <a:p>
          <a:endParaRPr lang="de-DE"/>
        </a:p>
      </dgm:t>
    </dgm:pt>
    <dgm:pt modelId="{EBFC3759-6BAB-492E-B167-A4AEA500E00A}" type="sibTrans" cxnId="{DBCA2F30-0012-4188-B763-403DBEFC266A}">
      <dgm:prSet/>
      <dgm:spPr/>
      <dgm:t>
        <a:bodyPr/>
        <a:lstStyle/>
        <a:p>
          <a:endParaRPr lang="de-DE"/>
        </a:p>
      </dgm:t>
    </dgm:pt>
    <dgm:pt modelId="{12FB59FA-D684-489C-9F39-D80A49FD98AA}">
      <dgm:prSet phldrT="[Text]" custT="1"/>
      <dgm:spPr>
        <a:solidFill>
          <a:schemeClr val="accent3">
            <a:lumMod val="75000"/>
          </a:schemeClr>
        </a:solidFill>
        <a:ln>
          <a:noFill/>
        </a:ln>
      </dgm:spPr>
      <dgm:t>
        <a:bodyPr/>
        <a:lstStyle/>
        <a:p>
          <a:r>
            <a:rPr lang="de-DE" sz="1600" dirty="0"/>
            <a:t>Quantität</a:t>
          </a:r>
        </a:p>
      </dgm:t>
    </dgm:pt>
    <dgm:pt modelId="{B088B85E-EADE-409F-A9C7-1EF321369C3A}" type="parTrans" cxnId="{796E7A11-0052-429A-9F52-F24F22A523F7}">
      <dgm:prSet/>
      <dgm:spPr>
        <a:solidFill>
          <a:schemeClr val="tx2"/>
        </a:solidFill>
        <a:ln w="19050">
          <a:solidFill>
            <a:schemeClr val="tx2"/>
          </a:solidFill>
        </a:ln>
      </dgm:spPr>
      <dgm:t>
        <a:bodyPr/>
        <a:lstStyle/>
        <a:p>
          <a:endParaRPr lang="de-DE"/>
        </a:p>
      </dgm:t>
    </dgm:pt>
    <dgm:pt modelId="{4B879B14-00D9-444C-B18A-6105CABDF3A9}" type="sibTrans" cxnId="{796E7A11-0052-429A-9F52-F24F22A523F7}">
      <dgm:prSet/>
      <dgm:spPr/>
      <dgm:t>
        <a:bodyPr/>
        <a:lstStyle/>
        <a:p>
          <a:endParaRPr lang="de-DE"/>
        </a:p>
      </dgm:t>
    </dgm:pt>
    <dgm:pt modelId="{AC872961-C7C3-454A-B667-EF79B08912C0}">
      <dgm:prSet phldrT="[Text]" custT="1"/>
      <dgm:spPr>
        <a:solidFill>
          <a:schemeClr val="accent4">
            <a:lumMod val="75000"/>
          </a:schemeClr>
        </a:solidFill>
        <a:ln>
          <a:noFill/>
        </a:ln>
      </dgm:spPr>
      <dgm:t>
        <a:bodyPr/>
        <a:lstStyle/>
        <a:p>
          <a:r>
            <a:rPr lang="de-DE" sz="1600" dirty="0"/>
            <a:t>Qualität</a:t>
          </a:r>
        </a:p>
      </dgm:t>
    </dgm:pt>
    <dgm:pt modelId="{2D3D4EAE-6697-4D3A-AB58-B6CD5CB363AC}" type="parTrans" cxnId="{BDA9D00E-7D4F-42E7-9537-578532C48838}">
      <dgm:prSet/>
      <dgm:spPr>
        <a:ln w="19050">
          <a:solidFill>
            <a:schemeClr val="tx2"/>
          </a:solidFill>
        </a:ln>
      </dgm:spPr>
      <dgm:t>
        <a:bodyPr/>
        <a:lstStyle/>
        <a:p>
          <a:endParaRPr lang="de-DE"/>
        </a:p>
      </dgm:t>
    </dgm:pt>
    <dgm:pt modelId="{17BDAFA2-0B9E-49D6-B945-48CF62D74BEE}" type="sibTrans" cxnId="{BDA9D00E-7D4F-42E7-9537-578532C48838}">
      <dgm:prSet/>
      <dgm:spPr/>
      <dgm:t>
        <a:bodyPr/>
        <a:lstStyle/>
        <a:p>
          <a:endParaRPr lang="de-DE"/>
        </a:p>
      </dgm:t>
    </dgm:pt>
    <dgm:pt modelId="{2CADC955-69E6-4870-8C33-73F00469F994}">
      <dgm:prSet phldrT="[Text]" custT="1"/>
      <dgm:spPr>
        <a:solidFill>
          <a:srgbClr val="00B050"/>
        </a:solidFill>
        <a:ln>
          <a:noFill/>
        </a:ln>
      </dgm:spPr>
      <dgm:t>
        <a:bodyPr/>
        <a:lstStyle/>
        <a:p>
          <a:r>
            <a:rPr lang="de-DE" sz="1600" dirty="0"/>
            <a:t>Relation</a:t>
          </a:r>
        </a:p>
      </dgm:t>
    </dgm:pt>
    <dgm:pt modelId="{8A2CE3B8-87B4-4127-8C35-997EB50700CD}" type="parTrans" cxnId="{EDCB4796-DA37-4F59-AE0C-0665E5791A39}">
      <dgm:prSet/>
      <dgm:spPr>
        <a:ln w="19050">
          <a:solidFill>
            <a:schemeClr val="tx2"/>
          </a:solidFill>
        </a:ln>
      </dgm:spPr>
      <dgm:t>
        <a:bodyPr/>
        <a:lstStyle/>
        <a:p>
          <a:endParaRPr lang="de-DE"/>
        </a:p>
      </dgm:t>
    </dgm:pt>
    <dgm:pt modelId="{567D8545-E9BE-4B71-A922-D3018C666718}" type="sibTrans" cxnId="{EDCB4796-DA37-4F59-AE0C-0665E5791A39}">
      <dgm:prSet/>
      <dgm:spPr/>
      <dgm:t>
        <a:bodyPr/>
        <a:lstStyle/>
        <a:p>
          <a:endParaRPr lang="de-DE"/>
        </a:p>
      </dgm:t>
    </dgm:pt>
    <dgm:pt modelId="{9B3B750A-CDE6-45AD-B90F-7028857EBC80}">
      <dgm:prSet custT="1"/>
      <dgm:spPr>
        <a:solidFill>
          <a:schemeClr val="accent6">
            <a:lumMod val="50000"/>
          </a:schemeClr>
        </a:solidFill>
        <a:ln>
          <a:noFill/>
        </a:ln>
      </dgm:spPr>
      <dgm:t>
        <a:bodyPr/>
        <a:lstStyle/>
        <a:p>
          <a:r>
            <a:rPr lang="de-DE" sz="1600" dirty="0"/>
            <a:t>Modalität</a:t>
          </a:r>
        </a:p>
      </dgm:t>
    </dgm:pt>
    <dgm:pt modelId="{669EADA8-E3E3-441F-A1AA-3C430B31EE65}" type="parTrans" cxnId="{F55172F0-A3F7-4062-BA97-37F336479328}">
      <dgm:prSet/>
      <dgm:spPr>
        <a:ln w="19050">
          <a:solidFill>
            <a:schemeClr val="tx2"/>
          </a:solidFill>
        </a:ln>
      </dgm:spPr>
      <dgm:t>
        <a:bodyPr/>
        <a:lstStyle/>
        <a:p>
          <a:endParaRPr lang="de-DE"/>
        </a:p>
      </dgm:t>
    </dgm:pt>
    <dgm:pt modelId="{DF416621-89EC-4696-8E5A-F679D6AE254F}" type="sibTrans" cxnId="{F55172F0-A3F7-4062-BA97-37F336479328}">
      <dgm:prSet/>
      <dgm:spPr/>
      <dgm:t>
        <a:bodyPr/>
        <a:lstStyle/>
        <a:p>
          <a:endParaRPr lang="de-DE"/>
        </a:p>
      </dgm:t>
    </dgm:pt>
    <dgm:pt modelId="{74229905-75B3-4885-B094-3F8CDAC0EBAC}" type="pres">
      <dgm:prSet presAssocID="{18A9F9B6-7E39-4432-BDDE-315EE502332E}" presName="hierChild1" presStyleCnt="0">
        <dgm:presLayoutVars>
          <dgm:orgChart val="1"/>
          <dgm:chPref val="1"/>
          <dgm:dir/>
          <dgm:animOne val="branch"/>
          <dgm:animLvl val="lvl"/>
          <dgm:resizeHandles/>
        </dgm:presLayoutVars>
      </dgm:prSet>
      <dgm:spPr/>
    </dgm:pt>
    <dgm:pt modelId="{3AC04827-24B5-4C81-B6F0-1D283AB5E43E}" type="pres">
      <dgm:prSet presAssocID="{DF5712A2-6474-4D8E-8F17-F0926E9F6356}" presName="hierRoot1" presStyleCnt="0">
        <dgm:presLayoutVars>
          <dgm:hierBranch val="init"/>
        </dgm:presLayoutVars>
      </dgm:prSet>
      <dgm:spPr/>
    </dgm:pt>
    <dgm:pt modelId="{6639D7C5-5DCB-418F-AD80-0D903546F7F5}" type="pres">
      <dgm:prSet presAssocID="{DF5712A2-6474-4D8E-8F17-F0926E9F6356}" presName="rootComposite1" presStyleCnt="0"/>
      <dgm:spPr/>
    </dgm:pt>
    <dgm:pt modelId="{7A5A81DA-4D39-4725-9A93-C16159A09657}" type="pres">
      <dgm:prSet presAssocID="{DF5712A2-6474-4D8E-8F17-F0926E9F6356}" presName="rootText1" presStyleLbl="node0" presStyleIdx="0" presStyleCnt="1" custScaleX="160591" custScaleY="77543" custLinFactNeighborX="-3388" custLinFactNeighborY="-48506">
        <dgm:presLayoutVars>
          <dgm:chPref val="3"/>
        </dgm:presLayoutVars>
      </dgm:prSet>
      <dgm:spPr/>
    </dgm:pt>
    <dgm:pt modelId="{AAB2633A-7481-45B6-ACDB-3B77DF3665E1}" type="pres">
      <dgm:prSet presAssocID="{DF5712A2-6474-4D8E-8F17-F0926E9F6356}" presName="rootConnector1" presStyleLbl="node1" presStyleIdx="0" presStyleCnt="0"/>
      <dgm:spPr/>
    </dgm:pt>
    <dgm:pt modelId="{625F9630-A52F-4A52-A101-00F5C8E05886}" type="pres">
      <dgm:prSet presAssocID="{DF5712A2-6474-4D8E-8F17-F0926E9F6356}" presName="hierChild2" presStyleCnt="0"/>
      <dgm:spPr/>
    </dgm:pt>
    <dgm:pt modelId="{3DF4C4E5-F2EB-438D-A289-2204B0CB8A13}" type="pres">
      <dgm:prSet presAssocID="{B088B85E-EADE-409F-A9C7-1EF321369C3A}" presName="Name37" presStyleLbl="parChTrans1D2" presStyleIdx="0" presStyleCnt="4"/>
      <dgm:spPr/>
    </dgm:pt>
    <dgm:pt modelId="{3A8D9A3A-2334-4050-AE74-49167FCFC199}" type="pres">
      <dgm:prSet presAssocID="{12FB59FA-D684-489C-9F39-D80A49FD98AA}" presName="hierRoot2" presStyleCnt="0">
        <dgm:presLayoutVars>
          <dgm:hierBranch val="init"/>
        </dgm:presLayoutVars>
      </dgm:prSet>
      <dgm:spPr/>
    </dgm:pt>
    <dgm:pt modelId="{2C34F2F4-2C5B-4660-99C7-0E21A9D5C640}" type="pres">
      <dgm:prSet presAssocID="{12FB59FA-D684-489C-9F39-D80A49FD98AA}" presName="rootComposite" presStyleCnt="0"/>
      <dgm:spPr/>
    </dgm:pt>
    <dgm:pt modelId="{9812E2E6-FAFB-40B3-8884-462A4440C9EE}" type="pres">
      <dgm:prSet presAssocID="{12FB59FA-D684-489C-9F39-D80A49FD98AA}" presName="rootText" presStyleLbl="node2" presStyleIdx="0" presStyleCnt="4" custScaleX="91451" custScaleY="124941">
        <dgm:presLayoutVars>
          <dgm:chPref val="3"/>
        </dgm:presLayoutVars>
      </dgm:prSet>
      <dgm:spPr>
        <a:prstGeom prst="downArrowCallout">
          <a:avLst/>
        </a:prstGeom>
      </dgm:spPr>
    </dgm:pt>
    <dgm:pt modelId="{A03C4CAF-178D-4FCE-97D8-7C1388A4DAFB}" type="pres">
      <dgm:prSet presAssocID="{12FB59FA-D684-489C-9F39-D80A49FD98AA}" presName="rootConnector" presStyleLbl="node2" presStyleIdx="0" presStyleCnt="4"/>
      <dgm:spPr/>
    </dgm:pt>
    <dgm:pt modelId="{10809472-C7A1-423E-B093-D6D83BFF7962}" type="pres">
      <dgm:prSet presAssocID="{12FB59FA-D684-489C-9F39-D80A49FD98AA}" presName="hierChild4" presStyleCnt="0"/>
      <dgm:spPr/>
    </dgm:pt>
    <dgm:pt modelId="{66371C26-D691-42C8-A59D-90264A8B4AAB}" type="pres">
      <dgm:prSet presAssocID="{12FB59FA-D684-489C-9F39-D80A49FD98AA}" presName="hierChild5" presStyleCnt="0"/>
      <dgm:spPr/>
    </dgm:pt>
    <dgm:pt modelId="{730699E0-33E0-4D2F-ACDE-E7DC5431D9AF}" type="pres">
      <dgm:prSet presAssocID="{2D3D4EAE-6697-4D3A-AB58-B6CD5CB363AC}" presName="Name37" presStyleLbl="parChTrans1D2" presStyleIdx="1" presStyleCnt="4"/>
      <dgm:spPr/>
    </dgm:pt>
    <dgm:pt modelId="{EF474CB1-D840-46D7-8DCB-9B9613BE5EEA}" type="pres">
      <dgm:prSet presAssocID="{AC872961-C7C3-454A-B667-EF79B08912C0}" presName="hierRoot2" presStyleCnt="0">
        <dgm:presLayoutVars>
          <dgm:hierBranch val="init"/>
        </dgm:presLayoutVars>
      </dgm:prSet>
      <dgm:spPr/>
    </dgm:pt>
    <dgm:pt modelId="{1B1594C4-27DD-4337-9FDB-E85EB060BD4B}" type="pres">
      <dgm:prSet presAssocID="{AC872961-C7C3-454A-B667-EF79B08912C0}" presName="rootComposite" presStyleCnt="0"/>
      <dgm:spPr/>
    </dgm:pt>
    <dgm:pt modelId="{9A34A302-4202-4F0E-8AEA-02B186C8C512}" type="pres">
      <dgm:prSet presAssocID="{AC872961-C7C3-454A-B667-EF79B08912C0}" presName="rootText" presStyleLbl="node2" presStyleIdx="1" presStyleCnt="4" custScaleX="91451" custScaleY="124941">
        <dgm:presLayoutVars>
          <dgm:chPref val="3"/>
        </dgm:presLayoutVars>
      </dgm:prSet>
      <dgm:spPr>
        <a:prstGeom prst="downArrowCallout">
          <a:avLst/>
        </a:prstGeom>
      </dgm:spPr>
    </dgm:pt>
    <dgm:pt modelId="{63531FBA-ABC7-4306-82FC-B86DA90562E6}" type="pres">
      <dgm:prSet presAssocID="{AC872961-C7C3-454A-B667-EF79B08912C0}" presName="rootConnector" presStyleLbl="node2" presStyleIdx="1" presStyleCnt="4"/>
      <dgm:spPr/>
    </dgm:pt>
    <dgm:pt modelId="{318F8902-EC41-47AB-AF66-6CF9D01B7048}" type="pres">
      <dgm:prSet presAssocID="{AC872961-C7C3-454A-B667-EF79B08912C0}" presName="hierChild4" presStyleCnt="0"/>
      <dgm:spPr/>
    </dgm:pt>
    <dgm:pt modelId="{A54E4111-0E1E-47AB-8329-1EDBBA113BA4}" type="pres">
      <dgm:prSet presAssocID="{AC872961-C7C3-454A-B667-EF79B08912C0}" presName="hierChild5" presStyleCnt="0"/>
      <dgm:spPr/>
    </dgm:pt>
    <dgm:pt modelId="{E98EB1D0-D591-42FF-BE47-A9A2616D0996}" type="pres">
      <dgm:prSet presAssocID="{8A2CE3B8-87B4-4127-8C35-997EB50700CD}" presName="Name37" presStyleLbl="parChTrans1D2" presStyleIdx="2" presStyleCnt="4"/>
      <dgm:spPr/>
    </dgm:pt>
    <dgm:pt modelId="{01276D4E-D7F5-4680-A6D3-D498EE020140}" type="pres">
      <dgm:prSet presAssocID="{2CADC955-69E6-4870-8C33-73F00469F994}" presName="hierRoot2" presStyleCnt="0">
        <dgm:presLayoutVars>
          <dgm:hierBranch val="init"/>
        </dgm:presLayoutVars>
      </dgm:prSet>
      <dgm:spPr/>
    </dgm:pt>
    <dgm:pt modelId="{E53E569C-3C2A-433A-A17B-8A9282BAC7F2}" type="pres">
      <dgm:prSet presAssocID="{2CADC955-69E6-4870-8C33-73F00469F994}" presName="rootComposite" presStyleCnt="0"/>
      <dgm:spPr/>
    </dgm:pt>
    <dgm:pt modelId="{FC000DF3-666B-4923-B9D4-91F4CB22AE6C}" type="pres">
      <dgm:prSet presAssocID="{2CADC955-69E6-4870-8C33-73F00469F994}" presName="rootText" presStyleLbl="node2" presStyleIdx="2" presStyleCnt="4" custScaleX="91451" custScaleY="124941">
        <dgm:presLayoutVars>
          <dgm:chPref val="3"/>
        </dgm:presLayoutVars>
      </dgm:prSet>
      <dgm:spPr>
        <a:prstGeom prst="downArrowCallout">
          <a:avLst/>
        </a:prstGeom>
      </dgm:spPr>
    </dgm:pt>
    <dgm:pt modelId="{2FF6E376-A1A8-46D2-84DF-95EC976AB12C}" type="pres">
      <dgm:prSet presAssocID="{2CADC955-69E6-4870-8C33-73F00469F994}" presName="rootConnector" presStyleLbl="node2" presStyleIdx="2" presStyleCnt="4"/>
      <dgm:spPr/>
    </dgm:pt>
    <dgm:pt modelId="{73D32B72-9A08-404C-8B51-740ED880D7B6}" type="pres">
      <dgm:prSet presAssocID="{2CADC955-69E6-4870-8C33-73F00469F994}" presName="hierChild4" presStyleCnt="0"/>
      <dgm:spPr/>
    </dgm:pt>
    <dgm:pt modelId="{15EE4626-7B86-4596-BE23-6FBB4403B0E0}" type="pres">
      <dgm:prSet presAssocID="{2CADC955-69E6-4870-8C33-73F00469F994}" presName="hierChild5" presStyleCnt="0"/>
      <dgm:spPr/>
    </dgm:pt>
    <dgm:pt modelId="{63AF1F9B-A322-4FFA-A775-08679AC1BC0F}" type="pres">
      <dgm:prSet presAssocID="{669EADA8-E3E3-441F-A1AA-3C430B31EE65}" presName="Name37" presStyleLbl="parChTrans1D2" presStyleIdx="3" presStyleCnt="4"/>
      <dgm:spPr/>
    </dgm:pt>
    <dgm:pt modelId="{002954F2-2146-4EDA-8249-9337F6845A31}" type="pres">
      <dgm:prSet presAssocID="{9B3B750A-CDE6-45AD-B90F-7028857EBC80}" presName="hierRoot2" presStyleCnt="0">
        <dgm:presLayoutVars>
          <dgm:hierBranch val="init"/>
        </dgm:presLayoutVars>
      </dgm:prSet>
      <dgm:spPr/>
    </dgm:pt>
    <dgm:pt modelId="{861522DB-C1C4-44C1-BB97-D4482CF6E680}" type="pres">
      <dgm:prSet presAssocID="{9B3B750A-CDE6-45AD-B90F-7028857EBC80}" presName="rootComposite" presStyleCnt="0"/>
      <dgm:spPr/>
    </dgm:pt>
    <dgm:pt modelId="{9AEDC0F5-1B03-4E92-A6BC-1759FA39198B}" type="pres">
      <dgm:prSet presAssocID="{9B3B750A-CDE6-45AD-B90F-7028857EBC80}" presName="rootText" presStyleLbl="node2" presStyleIdx="3" presStyleCnt="4" custScaleX="91451" custScaleY="124941">
        <dgm:presLayoutVars>
          <dgm:chPref val="3"/>
        </dgm:presLayoutVars>
      </dgm:prSet>
      <dgm:spPr>
        <a:prstGeom prst="downArrowCallout">
          <a:avLst/>
        </a:prstGeom>
      </dgm:spPr>
    </dgm:pt>
    <dgm:pt modelId="{F74C7D77-7E0D-4A5F-816F-A96865AFC714}" type="pres">
      <dgm:prSet presAssocID="{9B3B750A-CDE6-45AD-B90F-7028857EBC80}" presName="rootConnector" presStyleLbl="node2" presStyleIdx="3" presStyleCnt="4"/>
      <dgm:spPr/>
    </dgm:pt>
    <dgm:pt modelId="{5960AC19-E1EF-479D-9D8A-B7F1A1DF3AE0}" type="pres">
      <dgm:prSet presAssocID="{9B3B750A-CDE6-45AD-B90F-7028857EBC80}" presName="hierChild4" presStyleCnt="0"/>
      <dgm:spPr/>
    </dgm:pt>
    <dgm:pt modelId="{9A23CA3D-68BB-4C9F-9C44-EFFB3136616A}" type="pres">
      <dgm:prSet presAssocID="{9B3B750A-CDE6-45AD-B90F-7028857EBC80}" presName="hierChild5" presStyleCnt="0"/>
      <dgm:spPr/>
    </dgm:pt>
    <dgm:pt modelId="{7074A7DD-3DE7-4CFC-9A0B-9F251EBD9FE5}" type="pres">
      <dgm:prSet presAssocID="{DF5712A2-6474-4D8E-8F17-F0926E9F6356}" presName="hierChild3" presStyleCnt="0"/>
      <dgm:spPr/>
    </dgm:pt>
  </dgm:ptLst>
  <dgm:cxnLst>
    <dgm:cxn modelId="{9AE50206-6CDA-4C5D-A786-AD3A2402BF40}" type="presOf" srcId="{9B3B750A-CDE6-45AD-B90F-7028857EBC80}" destId="{F74C7D77-7E0D-4A5F-816F-A96865AFC714}" srcOrd="1" destOrd="0" presId="urn:microsoft.com/office/officeart/2005/8/layout/orgChart1"/>
    <dgm:cxn modelId="{BDA9D00E-7D4F-42E7-9537-578532C48838}" srcId="{DF5712A2-6474-4D8E-8F17-F0926E9F6356}" destId="{AC872961-C7C3-454A-B667-EF79B08912C0}" srcOrd="1" destOrd="0" parTransId="{2D3D4EAE-6697-4D3A-AB58-B6CD5CB363AC}" sibTransId="{17BDAFA2-0B9E-49D6-B945-48CF62D74BEE}"/>
    <dgm:cxn modelId="{796E7A11-0052-429A-9F52-F24F22A523F7}" srcId="{DF5712A2-6474-4D8E-8F17-F0926E9F6356}" destId="{12FB59FA-D684-489C-9F39-D80A49FD98AA}" srcOrd="0" destOrd="0" parTransId="{B088B85E-EADE-409F-A9C7-1EF321369C3A}" sibTransId="{4B879B14-00D9-444C-B18A-6105CABDF3A9}"/>
    <dgm:cxn modelId="{3DD7571E-2F1A-4021-9E45-A19E2E51B298}" type="presOf" srcId="{AC872961-C7C3-454A-B667-EF79B08912C0}" destId="{63531FBA-ABC7-4306-82FC-B86DA90562E6}" srcOrd="1" destOrd="0" presId="urn:microsoft.com/office/officeart/2005/8/layout/orgChart1"/>
    <dgm:cxn modelId="{DBCA2F30-0012-4188-B763-403DBEFC266A}" srcId="{18A9F9B6-7E39-4432-BDDE-315EE502332E}" destId="{DF5712A2-6474-4D8E-8F17-F0926E9F6356}" srcOrd="0" destOrd="0" parTransId="{681AE568-3B78-49C8-BB2E-7208A00B10BC}" sibTransId="{EBFC3759-6BAB-492E-B167-A4AEA500E00A}"/>
    <dgm:cxn modelId="{AA74C04A-B54A-40F6-B841-A221A73CB0C6}" type="presOf" srcId="{12FB59FA-D684-489C-9F39-D80A49FD98AA}" destId="{9812E2E6-FAFB-40B3-8884-462A4440C9EE}" srcOrd="0" destOrd="0" presId="urn:microsoft.com/office/officeart/2005/8/layout/orgChart1"/>
    <dgm:cxn modelId="{5C0D5158-8258-411F-A66E-A54455CDA10F}" type="presOf" srcId="{2CADC955-69E6-4870-8C33-73F00469F994}" destId="{2FF6E376-A1A8-46D2-84DF-95EC976AB12C}" srcOrd="1" destOrd="0" presId="urn:microsoft.com/office/officeart/2005/8/layout/orgChart1"/>
    <dgm:cxn modelId="{563EDE59-B8C9-40E5-8C1B-6F9AEA1EE6BF}" type="presOf" srcId="{AC872961-C7C3-454A-B667-EF79B08912C0}" destId="{9A34A302-4202-4F0E-8AEA-02B186C8C512}" srcOrd="0" destOrd="0" presId="urn:microsoft.com/office/officeart/2005/8/layout/orgChart1"/>
    <dgm:cxn modelId="{9DBC365B-14A0-4ED3-A50D-C057C4326142}" type="presOf" srcId="{2CADC955-69E6-4870-8C33-73F00469F994}" destId="{FC000DF3-666B-4923-B9D4-91F4CB22AE6C}" srcOrd="0" destOrd="0" presId="urn:microsoft.com/office/officeart/2005/8/layout/orgChart1"/>
    <dgm:cxn modelId="{A540C86E-C4CA-4329-A963-C88D2B3A5681}" type="presOf" srcId="{DF5712A2-6474-4D8E-8F17-F0926E9F6356}" destId="{AAB2633A-7481-45B6-ACDB-3B77DF3665E1}" srcOrd="1" destOrd="0" presId="urn:microsoft.com/office/officeart/2005/8/layout/orgChart1"/>
    <dgm:cxn modelId="{5B574472-E727-476E-B53F-77FEFDBBDE79}" type="presOf" srcId="{669EADA8-E3E3-441F-A1AA-3C430B31EE65}" destId="{63AF1F9B-A322-4FFA-A775-08679AC1BC0F}" srcOrd="0" destOrd="0" presId="urn:microsoft.com/office/officeart/2005/8/layout/orgChart1"/>
    <dgm:cxn modelId="{69342A73-B789-422B-9C95-5D5631EF4501}" type="presOf" srcId="{B088B85E-EADE-409F-A9C7-1EF321369C3A}" destId="{3DF4C4E5-F2EB-438D-A289-2204B0CB8A13}" srcOrd="0" destOrd="0" presId="urn:microsoft.com/office/officeart/2005/8/layout/orgChart1"/>
    <dgm:cxn modelId="{9D21EE74-5A80-47CE-8534-2D02E0A87707}" type="presOf" srcId="{DF5712A2-6474-4D8E-8F17-F0926E9F6356}" destId="{7A5A81DA-4D39-4725-9A93-C16159A09657}" srcOrd="0" destOrd="0" presId="urn:microsoft.com/office/officeart/2005/8/layout/orgChart1"/>
    <dgm:cxn modelId="{6828718C-80A6-4F19-9752-9F3F7D347AF7}" type="presOf" srcId="{9B3B750A-CDE6-45AD-B90F-7028857EBC80}" destId="{9AEDC0F5-1B03-4E92-A6BC-1759FA39198B}" srcOrd="0" destOrd="0" presId="urn:microsoft.com/office/officeart/2005/8/layout/orgChart1"/>
    <dgm:cxn modelId="{BCA2B08D-A149-4E1F-BCFC-7AD1937ADA41}" type="presOf" srcId="{12FB59FA-D684-489C-9F39-D80A49FD98AA}" destId="{A03C4CAF-178D-4FCE-97D8-7C1388A4DAFB}" srcOrd="1" destOrd="0" presId="urn:microsoft.com/office/officeart/2005/8/layout/orgChart1"/>
    <dgm:cxn modelId="{EDCB4796-DA37-4F59-AE0C-0665E5791A39}" srcId="{DF5712A2-6474-4D8E-8F17-F0926E9F6356}" destId="{2CADC955-69E6-4870-8C33-73F00469F994}" srcOrd="2" destOrd="0" parTransId="{8A2CE3B8-87B4-4127-8C35-997EB50700CD}" sibTransId="{567D8545-E9BE-4B71-A922-D3018C666718}"/>
    <dgm:cxn modelId="{A48291D6-39B8-404C-A75C-F02DD9B5AE34}" type="presOf" srcId="{18A9F9B6-7E39-4432-BDDE-315EE502332E}" destId="{74229905-75B3-4885-B094-3F8CDAC0EBAC}" srcOrd="0" destOrd="0" presId="urn:microsoft.com/office/officeart/2005/8/layout/orgChart1"/>
    <dgm:cxn modelId="{F55172F0-A3F7-4062-BA97-37F336479328}" srcId="{DF5712A2-6474-4D8E-8F17-F0926E9F6356}" destId="{9B3B750A-CDE6-45AD-B90F-7028857EBC80}" srcOrd="3" destOrd="0" parTransId="{669EADA8-E3E3-441F-A1AA-3C430B31EE65}" sibTransId="{DF416621-89EC-4696-8E5A-F679D6AE254F}"/>
    <dgm:cxn modelId="{B12AF8F6-6499-4EAB-A471-CD7016B914D2}" type="presOf" srcId="{8A2CE3B8-87B4-4127-8C35-997EB50700CD}" destId="{E98EB1D0-D591-42FF-BE47-A9A2616D0996}" srcOrd="0" destOrd="0" presId="urn:microsoft.com/office/officeart/2005/8/layout/orgChart1"/>
    <dgm:cxn modelId="{CBE4F8F6-7843-4255-9333-5726666279DA}" type="presOf" srcId="{2D3D4EAE-6697-4D3A-AB58-B6CD5CB363AC}" destId="{730699E0-33E0-4D2F-ACDE-E7DC5431D9AF}" srcOrd="0" destOrd="0" presId="urn:microsoft.com/office/officeart/2005/8/layout/orgChart1"/>
    <dgm:cxn modelId="{575333B3-0512-4D7D-94CF-06E760DD0B00}" type="presParOf" srcId="{74229905-75B3-4885-B094-3F8CDAC0EBAC}" destId="{3AC04827-24B5-4C81-B6F0-1D283AB5E43E}" srcOrd="0" destOrd="0" presId="urn:microsoft.com/office/officeart/2005/8/layout/orgChart1"/>
    <dgm:cxn modelId="{2D245119-2981-4EA9-B117-E08E339BB005}" type="presParOf" srcId="{3AC04827-24B5-4C81-B6F0-1D283AB5E43E}" destId="{6639D7C5-5DCB-418F-AD80-0D903546F7F5}" srcOrd="0" destOrd="0" presId="urn:microsoft.com/office/officeart/2005/8/layout/orgChart1"/>
    <dgm:cxn modelId="{B5F35112-5D4A-4534-9070-5D477B3D4189}" type="presParOf" srcId="{6639D7C5-5DCB-418F-AD80-0D903546F7F5}" destId="{7A5A81DA-4D39-4725-9A93-C16159A09657}" srcOrd="0" destOrd="0" presId="urn:microsoft.com/office/officeart/2005/8/layout/orgChart1"/>
    <dgm:cxn modelId="{534CAABA-A3D8-421E-8135-CC2323790DCA}" type="presParOf" srcId="{6639D7C5-5DCB-418F-AD80-0D903546F7F5}" destId="{AAB2633A-7481-45B6-ACDB-3B77DF3665E1}" srcOrd="1" destOrd="0" presId="urn:microsoft.com/office/officeart/2005/8/layout/orgChart1"/>
    <dgm:cxn modelId="{B6B48C69-C226-4296-9C7A-0A38F06899A7}" type="presParOf" srcId="{3AC04827-24B5-4C81-B6F0-1D283AB5E43E}" destId="{625F9630-A52F-4A52-A101-00F5C8E05886}" srcOrd="1" destOrd="0" presId="urn:microsoft.com/office/officeart/2005/8/layout/orgChart1"/>
    <dgm:cxn modelId="{07AB2C88-3644-4FA7-BEFF-E317C2C927E2}" type="presParOf" srcId="{625F9630-A52F-4A52-A101-00F5C8E05886}" destId="{3DF4C4E5-F2EB-438D-A289-2204B0CB8A13}" srcOrd="0" destOrd="0" presId="urn:microsoft.com/office/officeart/2005/8/layout/orgChart1"/>
    <dgm:cxn modelId="{5CCB30EC-4E18-4B21-A5D8-C330FDBF521B}" type="presParOf" srcId="{625F9630-A52F-4A52-A101-00F5C8E05886}" destId="{3A8D9A3A-2334-4050-AE74-49167FCFC199}" srcOrd="1" destOrd="0" presId="urn:microsoft.com/office/officeart/2005/8/layout/orgChart1"/>
    <dgm:cxn modelId="{0F1DD135-04AE-45DE-9E01-1E1027256913}" type="presParOf" srcId="{3A8D9A3A-2334-4050-AE74-49167FCFC199}" destId="{2C34F2F4-2C5B-4660-99C7-0E21A9D5C640}" srcOrd="0" destOrd="0" presId="urn:microsoft.com/office/officeart/2005/8/layout/orgChart1"/>
    <dgm:cxn modelId="{FEE0C27B-0725-4691-AD92-A73E019A5FD7}" type="presParOf" srcId="{2C34F2F4-2C5B-4660-99C7-0E21A9D5C640}" destId="{9812E2E6-FAFB-40B3-8884-462A4440C9EE}" srcOrd="0" destOrd="0" presId="urn:microsoft.com/office/officeart/2005/8/layout/orgChart1"/>
    <dgm:cxn modelId="{EF4BA931-22F7-4287-963D-0206E2D86D2D}" type="presParOf" srcId="{2C34F2F4-2C5B-4660-99C7-0E21A9D5C640}" destId="{A03C4CAF-178D-4FCE-97D8-7C1388A4DAFB}" srcOrd="1" destOrd="0" presId="urn:microsoft.com/office/officeart/2005/8/layout/orgChart1"/>
    <dgm:cxn modelId="{CAF46E08-7F99-4437-9C53-3E429CAFED28}" type="presParOf" srcId="{3A8D9A3A-2334-4050-AE74-49167FCFC199}" destId="{10809472-C7A1-423E-B093-D6D83BFF7962}" srcOrd="1" destOrd="0" presId="urn:microsoft.com/office/officeart/2005/8/layout/orgChart1"/>
    <dgm:cxn modelId="{66959DF1-48E2-42B8-8ED7-274DB29307CC}" type="presParOf" srcId="{3A8D9A3A-2334-4050-AE74-49167FCFC199}" destId="{66371C26-D691-42C8-A59D-90264A8B4AAB}" srcOrd="2" destOrd="0" presId="urn:microsoft.com/office/officeart/2005/8/layout/orgChart1"/>
    <dgm:cxn modelId="{1A87CF07-484F-4DCD-B4D1-6E87A95FCF88}" type="presParOf" srcId="{625F9630-A52F-4A52-A101-00F5C8E05886}" destId="{730699E0-33E0-4D2F-ACDE-E7DC5431D9AF}" srcOrd="2" destOrd="0" presId="urn:microsoft.com/office/officeart/2005/8/layout/orgChart1"/>
    <dgm:cxn modelId="{75615D67-3DF9-40FF-A385-66D36B133BF4}" type="presParOf" srcId="{625F9630-A52F-4A52-A101-00F5C8E05886}" destId="{EF474CB1-D840-46D7-8DCB-9B9613BE5EEA}" srcOrd="3" destOrd="0" presId="urn:microsoft.com/office/officeart/2005/8/layout/orgChart1"/>
    <dgm:cxn modelId="{D6083624-49D9-4143-82DD-0863A11207CD}" type="presParOf" srcId="{EF474CB1-D840-46D7-8DCB-9B9613BE5EEA}" destId="{1B1594C4-27DD-4337-9FDB-E85EB060BD4B}" srcOrd="0" destOrd="0" presId="urn:microsoft.com/office/officeart/2005/8/layout/orgChart1"/>
    <dgm:cxn modelId="{258E380C-B33D-46B9-8E6A-A054058CE28B}" type="presParOf" srcId="{1B1594C4-27DD-4337-9FDB-E85EB060BD4B}" destId="{9A34A302-4202-4F0E-8AEA-02B186C8C512}" srcOrd="0" destOrd="0" presId="urn:microsoft.com/office/officeart/2005/8/layout/orgChart1"/>
    <dgm:cxn modelId="{5C256F82-BE3A-4DAB-B9C7-04B7A6D1ED4A}" type="presParOf" srcId="{1B1594C4-27DD-4337-9FDB-E85EB060BD4B}" destId="{63531FBA-ABC7-4306-82FC-B86DA90562E6}" srcOrd="1" destOrd="0" presId="urn:microsoft.com/office/officeart/2005/8/layout/orgChart1"/>
    <dgm:cxn modelId="{58E0C8CB-C29A-4D79-88F4-43B7AA786E36}" type="presParOf" srcId="{EF474CB1-D840-46D7-8DCB-9B9613BE5EEA}" destId="{318F8902-EC41-47AB-AF66-6CF9D01B7048}" srcOrd="1" destOrd="0" presId="urn:microsoft.com/office/officeart/2005/8/layout/orgChart1"/>
    <dgm:cxn modelId="{A0791336-B7C9-42AB-8FAC-524D3696B3B9}" type="presParOf" srcId="{EF474CB1-D840-46D7-8DCB-9B9613BE5EEA}" destId="{A54E4111-0E1E-47AB-8329-1EDBBA113BA4}" srcOrd="2" destOrd="0" presId="urn:microsoft.com/office/officeart/2005/8/layout/orgChart1"/>
    <dgm:cxn modelId="{6CD91371-B1B7-43FF-BA82-CB7E7BA8DB7A}" type="presParOf" srcId="{625F9630-A52F-4A52-A101-00F5C8E05886}" destId="{E98EB1D0-D591-42FF-BE47-A9A2616D0996}" srcOrd="4" destOrd="0" presId="urn:microsoft.com/office/officeart/2005/8/layout/orgChart1"/>
    <dgm:cxn modelId="{90C0241B-8476-4FC6-9FC2-39530BA8D433}" type="presParOf" srcId="{625F9630-A52F-4A52-A101-00F5C8E05886}" destId="{01276D4E-D7F5-4680-A6D3-D498EE020140}" srcOrd="5" destOrd="0" presId="urn:microsoft.com/office/officeart/2005/8/layout/orgChart1"/>
    <dgm:cxn modelId="{611599D9-BF0B-4CB9-B5BA-B641248C9E0A}" type="presParOf" srcId="{01276D4E-D7F5-4680-A6D3-D498EE020140}" destId="{E53E569C-3C2A-433A-A17B-8A9282BAC7F2}" srcOrd="0" destOrd="0" presId="urn:microsoft.com/office/officeart/2005/8/layout/orgChart1"/>
    <dgm:cxn modelId="{EA419FC6-4179-4ACF-8C6D-D60D0660E72E}" type="presParOf" srcId="{E53E569C-3C2A-433A-A17B-8A9282BAC7F2}" destId="{FC000DF3-666B-4923-B9D4-91F4CB22AE6C}" srcOrd="0" destOrd="0" presId="urn:microsoft.com/office/officeart/2005/8/layout/orgChart1"/>
    <dgm:cxn modelId="{ED5DF310-2E9F-4F4C-A0FF-3832034B28B8}" type="presParOf" srcId="{E53E569C-3C2A-433A-A17B-8A9282BAC7F2}" destId="{2FF6E376-A1A8-46D2-84DF-95EC976AB12C}" srcOrd="1" destOrd="0" presId="urn:microsoft.com/office/officeart/2005/8/layout/orgChart1"/>
    <dgm:cxn modelId="{1C2E39B9-6347-404A-925B-1355BD7CA387}" type="presParOf" srcId="{01276D4E-D7F5-4680-A6D3-D498EE020140}" destId="{73D32B72-9A08-404C-8B51-740ED880D7B6}" srcOrd="1" destOrd="0" presId="urn:microsoft.com/office/officeart/2005/8/layout/orgChart1"/>
    <dgm:cxn modelId="{2B1106CD-040A-4F41-97DA-D4DCB824BA5C}" type="presParOf" srcId="{01276D4E-D7F5-4680-A6D3-D498EE020140}" destId="{15EE4626-7B86-4596-BE23-6FBB4403B0E0}" srcOrd="2" destOrd="0" presId="urn:microsoft.com/office/officeart/2005/8/layout/orgChart1"/>
    <dgm:cxn modelId="{4D6717F1-CD60-4E5F-B1E2-0D95E936E873}" type="presParOf" srcId="{625F9630-A52F-4A52-A101-00F5C8E05886}" destId="{63AF1F9B-A322-4FFA-A775-08679AC1BC0F}" srcOrd="6" destOrd="0" presId="urn:microsoft.com/office/officeart/2005/8/layout/orgChart1"/>
    <dgm:cxn modelId="{492DE28B-E48C-4CAE-AB45-42130EF51330}" type="presParOf" srcId="{625F9630-A52F-4A52-A101-00F5C8E05886}" destId="{002954F2-2146-4EDA-8249-9337F6845A31}" srcOrd="7" destOrd="0" presId="urn:microsoft.com/office/officeart/2005/8/layout/orgChart1"/>
    <dgm:cxn modelId="{FB6C0E00-CC35-4184-8D79-BAC9B7DDBE6D}" type="presParOf" srcId="{002954F2-2146-4EDA-8249-9337F6845A31}" destId="{861522DB-C1C4-44C1-BB97-D4482CF6E680}" srcOrd="0" destOrd="0" presId="urn:microsoft.com/office/officeart/2005/8/layout/orgChart1"/>
    <dgm:cxn modelId="{A49CEFF4-9BC2-4F46-BE9D-6644C877450A}" type="presParOf" srcId="{861522DB-C1C4-44C1-BB97-D4482CF6E680}" destId="{9AEDC0F5-1B03-4E92-A6BC-1759FA39198B}" srcOrd="0" destOrd="0" presId="urn:microsoft.com/office/officeart/2005/8/layout/orgChart1"/>
    <dgm:cxn modelId="{B1DBA542-D10C-4D6C-9085-3B5720326256}" type="presParOf" srcId="{861522DB-C1C4-44C1-BB97-D4482CF6E680}" destId="{F74C7D77-7E0D-4A5F-816F-A96865AFC714}" srcOrd="1" destOrd="0" presId="urn:microsoft.com/office/officeart/2005/8/layout/orgChart1"/>
    <dgm:cxn modelId="{A8E5B748-DDC0-4B28-8BD2-81D393883044}" type="presParOf" srcId="{002954F2-2146-4EDA-8249-9337F6845A31}" destId="{5960AC19-E1EF-479D-9D8A-B7F1A1DF3AE0}" srcOrd="1" destOrd="0" presId="urn:microsoft.com/office/officeart/2005/8/layout/orgChart1"/>
    <dgm:cxn modelId="{D303E1D7-7B9E-43A4-83B5-6E2B781A8F4C}" type="presParOf" srcId="{002954F2-2146-4EDA-8249-9337F6845A31}" destId="{9A23CA3D-68BB-4C9F-9C44-EFFB3136616A}" srcOrd="2" destOrd="0" presId="urn:microsoft.com/office/officeart/2005/8/layout/orgChart1"/>
    <dgm:cxn modelId="{254E9B9F-457A-42B8-8F8A-0FB7E839FCFB}" type="presParOf" srcId="{3AC04827-24B5-4C81-B6F0-1D283AB5E43E}" destId="{7074A7DD-3DE7-4CFC-9A0B-9F251EBD9FE5}"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AF1F9B-A322-4FFA-A775-08679AC1BC0F}">
      <dsp:nvSpPr>
        <dsp:cNvPr id="0" name=""/>
        <dsp:cNvSpPr/>
      </dsp:nvSpPr>
      <dsp:spPr>
        <a:xfrm>
          <a:off x="3453060" y="1024866"/>
          <a:ext cx="2815041" cy="740356"/>
        </a:xfrm>
        <a:custGeom>
          <a:avLst/>
          <a:gdLst/>
          <a:ahLst/>
          <a:cxnLst/>
          <a:rect l="0" t="0" r="0" b="0"/>
          <a:pathLst>
            <a:path>
              <a:moveTo>
                <a:pt x="0" y="0"/>
              </a:moveTo>
              <a:lnTo>
                <a:pt x="0" y="568572"/>
              </a:lnTo>
              <a:lnTo>
                <a:pt x="2815041" y="568572"/>
              </a:lnTo>
              <a:lnTo>
                <a:pt x="2815041" y="740356"/>
              </a:lnTo>
            </a:path>
          </a:pathLst>
        </a:custGeom>
        <a:noFill/>
        <a:ln w="19050" cap="flat" cmpd="sng" algn="ctr">
          <a:solidFill>
            <a:schemeClr val="tx2"/>
          </a:solidFill>
          <a:prstDash val="solid"/>
          <a:miter lim="800000"/>
        </a:ln>
        <a:effectLst/>
      </dsp:spPr>
      <dsp:style>
        <a:lnRef idx="2">
          <a:scrgbClr r="0" g="0" b="0"/>
        </a:lnRef>
        <a:fillRef idx="0">
          <a:scrgbClr r="0" g="0" b="0"/>
        </a:fillRef>
        <a:effectRef idx="0">
          <a:scrgbClr r="0" g="0" b="0"/>
        </a:effectRef>
        <a:fontRef idx="minor"/>
      </dsp:style>
    </dsp:sp>
    <dsp:sp modelId="{E98EB1D0-D591-42FF-BE47-A9A2616D0996}">
      <dsp:nvSpPr>
        <dsp:cNvPr id="0" name=""/>
        <dsp:cNvSpPr/>
      </dsp:nvSpPr>
      <dsp:spPr>
        <a:xfrm>
          <a:off x="3453060" y="1024866"/>
          <a:ext cx="975299" cy="740356"/>
        </a:xfrm>
        <a:custGeom>
          <a:avLst/>
          <a:gdLst/>
          <a:ahLst/>
          <a:cxnLst/>
          <a:rect l="0" t="0" r="0" b="0"/>
          <a:pathLst>
            <a:path>
              <a:moveTo>
                <a:pt x="0" y="0"/>
              </a:moveTo>
              <a:lnTo>
                <a:pt x="0" y="568572"/>
              </a:lnTo>
              <a:lnTo>
                <a:pt x="975299" y="568572"/>
              </a:lnTo>
              <a:lnTo>
                <a:pt x="975299" y="740356"/>
              </a:lnTo>
            </a:path>
          </a:pathLst>
        </a:custGeom>
        <a:noFill/>
        <a:ln w="19050" cap="flat" cmpd="sng" algn="ctr">
          <a:solidFill>
            <a:schemeClr val="tx2"/>
          </a:solidFill>
          <a:prstDash val="solid"/>
          <a:miter lim="800000"/>
        </a:ln>
        <a:effectLst/>
      </dsp:spPr>
      <dsp:style>
        <a:lnRef idx="2">
          <a:scrgbClr r="0" g="0" b="0"/>
        </a:lnRef>
        <a:fillRef idx="0">
          <a:scrgbClr r="0" g="0" b="0"/>
        </a:fillRef>
        <a:effectRef idx="0">
          <a:scrgbClr r="0" g="0" b="0"/>
        </a:effectRef>
        <a:fontRef idx="minor"/>
      </dsp:style>
    </dsp:sp>
    <dsp:sp modelId="{730699E0-33E0-4D2F-ACDE-E7DC5431D9AF}">
      <dsp:nvSpPr>
        <dsp:cNvPr id="0" name=""/>
        <dsp:cNvSpPr/>
      </dsp:nvSpPr>
      <dsp:spPr>
        <a:xfrm>
          <a:off x="2588618" y="1024866"/>
          <a:ext cx="864441" cy="740356"/>
        </a:xfrm>
        <a:custGeom>
          <a:avLst/>
          <a:gdLst/>
          <a:ahLst/>
          <a:cxnLst/>
          <a:rect l="0" t="0" r="0" b="0"/>
          <a:pathLst>
            <a:path>
              <a:moveTo>
                <a:pt x="864441" y="0"/>
              </a:moveTo>
              <a:lnTo>
                <a:pt x="864441" y="568572"/>
              </a:lnTo>
              <a:lnTo>
                <a:pt x="0" y="568572"/>
              </a:lnTo>
              <a:lnTo>
                <a:pt x="0" y="740356"/>
              </a:lnTo>
            </a:path>
          </a:pathLst>
        </a:custGeom>
        <a:noFill/>
        <a:ln w="19050" cap="flat" cmpd="sng" algn="ctr">
          <a:solidFill>
            <a:schemeClr val="tx2"/>
          </a:solidFill>
          <a:prstDash val="solid"/>
          <a:miter lim="800000"/>
        </a:ln>
        <a:effectLst/>
      </dsp:spPr>
      <dsp:style>
        <a:lnRef idx="2">
          <a:scrgbClr r="0" g="0" b="0"/>
        </a:lnRef>
        <a:fillRef idx="0">
          <a:scrgbClr r="0" g="0" b="0"/>
        </a:fillRef>
        <a:effectRef idx="0">
          <a:scrgbClr r="0" g="0" b="0"/>
        </a:effectRef>
        <a:fontRef idx="minor"/>
      </dsp:style>
    </dsp:sp>
    <dsp:sp modelId="{3DF4C4E5-F2EB-438D-A289-2204B0CB8A13}">
      <dsp:nvSpPr>
        <dsp:cNvPr id="0" name=""/>
        <dsp:cNvSpPr/>
      </dsp:nvSpPr>
      <dsp:spPr>
        <a:xfrm>
          <a:off x="748876" y="1024866"/>
          <a:ext cx="2704183" cy="740356"/>
        </a:xfrm>
        <a:custGeom>
          <a:avLst/>
          <a:gdLst/>
          <a:ahLst/>
          <a:cxnLst/>
          <a:rect l="0" t="0" r="0" b="0"/>
          <a:pathLst>
            <a:path>
              <a:moveTo>
                <a:pt x="2704183" y="0"/>
              </a:moveTo>
              <a:lnTo>
                <a:pt x="2704183" y="568572"/>
              </a:lnTo>
              <a:lnTo>
                <a:pt x="0" y="568572"/>
              </a:lnTo>
              <a:lnTo>
                <a:pt x="0" y="740356"/>
              </a:lnTo>
            </a:path>
          </a:pathLst>
        </a:custGeom>
        <a:noFill/>
        <a:ln w="19050" cap="flat" cmpd="sng" algn="ctr">
          <a:solidFill>
            <a:schemeClr val="tx2"/>
          </a:solidFill>
          <a:prstDash val="solid"/>
          <a:miter lim="800000"/>
        </a:ln>
        <a:effectLst/>
      </dsp:spPr>
      <dsp:style>
        <a:lnRef idx="2">
          <a:scrgbClr r="0" g="0" b="0"/>
        </a:lnRef>
        <a:fillRef idx="0">
          <a:scrgbClr r="0" g="0" b="0"/>
        </a:fillRef>
        <a:effectRef idx="0">
          <a:scrgbClr r="0" g="0" b="0"/>
        </a:effectRef>
        <a:fontRef idx="minor"/>
      </dsp:style>
    </dsp:sp>
    <dsp:sp modelId="{7A5A81DA-4D39-4725-9A93-C16159A09657}">
      <dsp:nvSpPr>
        <dsp:cNvPr id="0" name=""/>
        <dsp:cNvSpPr/>
      </dsp:nvSpPr>
      <dsp:spPr>
        <a:xfrm>
          <a:off x="2139394" y="390549"/>
          <a:ext cx="2627330" cy="634316"/>
        </a:xfrm>
        <a:prstGeom prst="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de-DE" sz="1600" kern="1200" dirty="0"/>
            <a:t>Kooperationsprinzip</a:t>
          </a:r>
        </a:p>
      </dsp:txBody>
      <dsp:txXfrm>
        <a:off x="2139394" y="390549"/>
        <a:ext cx="2627330" cy="634316"/>
      </dsp:txXfrm>
    </dsp:sp>
    <dsp:sp modelId="{9812E2E6-FAFB-40B3-8884-462A4440C9EE}">
      <dsp:nvSpPr>
        <dsp:cNvPr id="0" name=""/>
        <dsp:cNvSpPr/>
      </dsp:nvSpPr>
      <dsp:spPr>
        <a:xfrm>
          <a:off x="789" y="1765223"/>
          <a:ext cx="1496173" cy="1022041"/>
        </a:xfrm>
        <a:prstGeom prst="downArrowCallout">
          <a:avLst/>
        </a:prstGeom>
        <a:solidFill>
          <a:schemeClr val="accent3">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de-DE" sz="1600" kern="1200" dirty="0"/>
            <a:t>Quantität</a:t>
          </a:r>
        </a:p>
      </dsp:txBody>
      <dsp:txXfrm>
        <a:off x="789" y="1765223"/>
        <a:ext cx="1496173" cy="664092"/>
      </dsp:txXfrm>
    </dsp:sp>
    <dsp:sp modelId="{9A34A302-4202-4F0E-8AEA-02B186C8C512}">
      <dsp:nvSpPr>
        <dsp:cNvPr id="0" name=""/>
        <dsp:cNvSpPr/>
      </dsp:nvSpPr>
      <dsp:spPr>
        <a:xfrm>
          <a:off x="1840531" y="1765223"/>
          <a:ext cx="1496173" cy="1022041"/>
        </a:xfrm>
        <a:prstGeom prst="downArrowCallout">
          <a:avLst/>
        </a:prstGeom>
        <a:solidFill>
          <a:schemeClr val="accent4">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de-DE" sz="1600" kern="1200" dirty="0"/>
            <a:t>Qualität</a:t>
          </a:r>
        </a:p>
      </dsp:txBody>
      <dsp:txXfrm>
        <a:off x="1840531" y="1765223"/>
        <a:ext cx="1496173" cy="664092"/>
      </dsp:txXfrm>
    </dsp:sp>
    <dsp:sp modelId="{FC000DF3-666B-4923-B9D4-91F4CB22AE6C}">
      <dsp:nvSpPr>
        <dsp:cNvPr id="0" name=""/>
        <dsp:cNvSpPr/>
      </dsp:nvSpPr>
      <dsp:spPr>
        <a:xfrm>
          <a:off x="3680273" y="1765223"/>
          <a:ext cx="1496173" cy="1022041"/>
        </a:xfrm>
        <a:prstGeom prst="downArrowCallout">
          <a:avLst/>
        </a:prstGeom>
        <a:solidFill>
          <a:srgbClr val="00B05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de-DE" sz="1600" kern="1200" dirty="0"/>
            <a:t>Relation</a:t>
          </a:r>
        </a:p>
      </dsp:txBody>
      <dsp:txXfrm>
        <a:off x="3680273" y="1765223"/>
        <a:ext cx="1496173" cy="664092"/>
      </dsp:txXfrm>
    </dsp:sp>
    <dsp:sp modelId="{9AEDC0F5-1B03-4E92-A6BC-1759FA39198B}">
      <dsp:nvSpPr>
        <dsp:cNvPr id="0" name=""/>
        <dsp:cNvSpPr/>
      </dsp:nvSpPr>
      <dsp:spPr>
        <a:xfrm>
          <a:off x="5520014" y="1765223"/>
          <a:ext cx="1496173" cy="1022041"/>
        </a:xfrm>
        <a:prstGeom prst="downArrowCallout">
          <a:avLst/>
        </a:prstGeom>
        <a:solidFill>
          <a:schemeClr val="accent6">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de-DE" sz="1600" kern="1200" dirty="0"/>
            <a:t>Modalität</a:t>
          </a:r>
        </a:p>
      </dsp:txBody>
      <dsp:txXfrm>
        <a:off x="5520014" y="1765223"/>
        <a:ext cx="1496173" cy="66409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E4EA47C3-D6D1-45C7-B7EF-A1183D105D1C}" type="slidenum">
              <a:rPr lang="de-DE" smtClean="0"/>
              <a:pPr/>
              <a:t>‹#›</a:t>
            </a:fld>
            <a:endParaRPr lang="de-DE" dirty="0"/>
          </a:p>
        </p:txBody>
      </p:sp>
      <p:sp>
        <p:nvSpPr>
          <p:cNvPr id="8" name="Folienbildplatzhalter 7">
            <a:extLst>
              <a:ext uri="{FF2B5EF4-FFF2-40B4-BE49-F238E27FC236}">
                <a16:creationId xmlns:a16="http://schemas.microsoft.com/office/drawing/2014/main" id="{B136A2F5-BC7E-47DC-9ED9-95EE5B00A2BB}"/>
              </a:ext>
            </a:extLst>
          </p:cNvPr>
          <p:cNvSpPr>
            <a:spLocks noGrp="1" noRot="1" noChangeAspect="1"/>
          </p:cNvSpPr>
          <p:nvPr>
            <p:ph type="sldImg" idx="2"/>
          </p:nvPr>
        </p:nvSpPr>
        <p:spPr>
          <a:xfrm>
            <a:off x="202279" y="467544"/>
            <a:ext cx="6490831" cy="3655323"/>
          </a:xfrm>
          <a:prstGeom prst="rect">
            <a:avLst/>
          </a:prstGeom>
          <a:noFill/>
          <a:ln w="12700">
            <a:solidFill>
              <a:schemeClr val="bg2"/>
            </a:solidFill>
          </a:ln>
        </p:spPr>
        <p:txBody>
          <a:bodyPr vert="horz" lIns="91440" tIns="45720" rIns="91440" bIns="45720" rtlCol="0" anchor="ctr"/>
          <a:lstStyle/>
          <a:p>
            <a:endParaRPr lang="de-DE"/>
          </a:p>
        </p:txBody>
      </p:sp>
      <p:sp>
        <p:nvSpPr>
          <p:cNvPr id="10" name="Notizenplatzhalter 9">
            <a:extLst>
              <a:ext uri="{FF2B5EF4-FFF2-40B4-BE49-F238E27FC236}">
                <a16:creationId xmlns:a16="http://schemas.microsoft.com/office/drawing/2014/main" id="{16E3EB76-4D08-4C50-98FE-43C6F5867AB7}"/>
              </a:ext>
            </a:extLst>
          </p:cNvPr>
          <p:cNvSpPr>
            <a:spLocks noGrp="1"/>
          </p:cNvSpPr>
          <p:nvPr>
            <p:ph type="body" sz="quarter" idx="3"/>
          </p:nvPr>
        </p:nvSpPr>
        <p:spPr>
          <a:xfrm>
            <a:off x="202279" y="4400550"/>
            <a:ext cx="6490831"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639692584"/>
      </p:ext>
    </p:extLst>
  </p:cSld>
  <p:clrMap bg1="lt1" tx1="dk1" bg2="lt2" tx2="dk2" accent1="accent1" accent2="accent2" accent3="accent3" accent4="accent4" accent5="accent5" accent6="accent6" hlink="hlink" folHlink="folHlink"/>
  <p:notesStyle>
    <a:lvl1pPr marL="0" algn="l" defTabSz="686074" rtl="0" eaLnBrk="1" latinLnBrk="0" hangingPunct="1">
      <a:defRPr sz="1200" kern="1200">
        <a:solidFill>
          <a:schemeClr val="tx1"/>
        </a:solidFill>
        <a:latin typeface="Arial" panose="020B0604020202020204" pitchFamily="34" charset="0"/>
        <a:ea typeface="+mn-ea"/>
        <a:cs typeface="+mn-cs"/>
      </a:defRPr>
    </a:lvl1pPr>
    <a:lvl2pPr marL="343037" algn="l" defTabSz="686074" rtl="0" eaLnBrk="1" latinLnBrk="0" hangingPunct="1">
      <a:defRPr sz="1200" kern="1200">
        <a:solidFill>
          <a:schemeClr val="tx1"/>
        </a:solidFill>
        <a:latin typeface="Arial" panose="020B0604020202020204" pitchFamily="34" charset="0"/>
        <a:ea typeface="+mn-ea"/>
        <a:cs typeface="+mn-cs"/>
      </a:defRPr>
    </a:lvl2pPr>
    <a:lvl3pPr marL="686074" algn="l" defTabSz="686074" rtl="0" eaLnBrk="1" latinLnBrk="0" hangingPunct="1">
      <a:defRPr sz="1200" kern="1200">
        <a:solidFill>
          <a:schemeClr val="tx1"/>
        </a:solidFill>
        <a:latin typeface="Arial" panose="020B0604020202020204" pitchFamily="34" charset="0"/>
        <a:ea typeface="+mn-ea"/>
        <a:cs typeface="+mn-cs"/>
      </a:defRPr>
    </a:lvl3pPr>
    <a:lvl4pPr marL="1029111" algn="l" defTabSz="686074" rtl="0" eaLnBrk="1" latinLnBrk="0" hangingPunct="1">
      <a:defRPr sz="1200" kern="1200">
        <a:solidFill>
          <a:schemeClr val="tx1"/>
        </a:solidFill>
        <a:latin typeface="Arial" panose="020B0604020202020204" pitchFamily="34" charset="0"/>
        <a:ea typeface="+mn-ea"/>
        <a:cs typeface="+mn-cs"/>
      </a:defRPr>
    </a:lvl4pPr>
    <a:lvl5pPr marL="1372149" algn="l" defTabSz="686074" rtl="0" eaLnBrk="1" latinLnBrk="0" hangingPunct="1">
      <a:defRPr sz="1200" kern="1200">
        <a:solidFill>
          <a:schemeClr val="tx1"/>
        </a:solidFill>
        <a:latin typeface="Arial" panose="020B0604020202020204" pitchFamily="34" charset="0"/>
        <a:ea typeface="+mn-ea"/>
        <a:cs typeface="+mn-cs"/>
      </a:defRPr>
    </a:lvl5pPr>
    <a:lvl6pPr marL="1715186" algn="l" defTabSz="686074" rtl="0" eaLnBrk="1" latinLnBrk="0" hangingPunct="1">
      <a:defRPr sz="900" kern="1200">
        <a:solidFill>
          <a:schemeClr val="tx1"/>
        </a:solidFill>
        <a:latin typeface="+mn-lt"/>
        <a:ea typeface="+mn-ea"/>
        <a:cs typeface="+mn-cs"/>
      </a:defRPr>
    </a:lvl6pPr>
    <a:lvl7pPr marL="2058223" algn="l" defTabSz="686074" rtl="0" eaLnBrk="1" latinLnBrk="0" hangingPunct="1">
      <a:defRPr sz="900" kern="1200">
        <a:solidFill>
          <a:schemeClr val="tx1"/>
        </a:solidFill>
        <a:latin typeface="+mn-lt"/>
        <a:ea typeface="+mn-ea"/>
        <a:cs typeface="+mn-cs"/>
      </a:defRPr>
    </a:lvl7pPr>
    <a:lvl8pPr marL="2401260" algn="l" defTabSz="686074" rtl="0" eaLnBrk="1" latinLnBrk="0" hangingPunct="1">
      <a:defRPr sz="900" kern="1200">
        <a:solidFill>
          <a:schemeClr val="tx1"/>
        </a:solidFill>
        <a:latin typeface="+mn-lt"/>
        <a:ea typeface="+mn-ea"/>
        <a:cs typeface="+mn-cs"/>
      </a:defRPr>
    </a:lvl8pPr>
    <a:lvl9pPr marL="2744297" algn="l" defTabSz="686074"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8975" y="1143000"/>
            <a:ext cx="5480050" cy="3086100"/>
          </a:xfrm>
          <a:prstGeom prst="rect">
            <a:avLst/>
          </a:prstGeom>
        </p:spPr>
      </p:sp>
      <p:sp>
        <p:nvSpPr>
          <p:cNvPr id="3" name="Notizenplatzhalter 2"/>
          <p:cNvSpPr>
            <a:spLocks noGrp="1"/>
          </p:cNvSpPr>
          <p:nvPr>
            <p:ph type="body" idx="1"/>
          </p:nvPr>
        </p:nvSpPr>
        <p:spPr>
          <a:xfrm>
            <a:off x="685800" y="4400550"/>
            <a:ext cx="5486400" cy="3600450"/>
          </a:xfrm>
          <a:prstGeom prst="rect">
            <a:avLst/>
          </a:prstGeom>
        </p:spPr>
        <p:txBody>
          <a:bodyPr/>
          <a:lstStyle/>
          <a:p>
            <a:endParaRPr lang="de-DE"/>
          </a:p>
        </p:txBody>
      </p:sp>
      <p:sp>
        <p:nvSpPr>
          <p:cNvPr id="4" name="Foliennummernplatzhalter 3"/>
          <p:cNvSpPr>
            <a:spLocks noGrp="1"/>
          </p:cNvSpPr>
          <p:nvPr>
            <p:ph type="sldNum" sz="quarter" idx="5"/>
          </p:nvPr>
        </p:nvSpPr>
        <p:spPr/>
        <p:txBody>
          <a:bodyPr/>
          <a:lstStyle/>
          <a:p>
            <a:endParaRPr lang="de-DE"/>
          </a:p>
        </p:txBody>
      </p:sp>
    </p:spTree>
    <p:extLst>
      <p:ext uri="{BB962C8B-B14F-4D97-AF65-F5344CB8AC3E}">
        <p14:creationId xmlns:p14="http://schemas.microsoft.com/office/powerpoint/2010/main" val="2305314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endParaRPr lang="en-GB" sz="1200" kern="1200">
              <a:solidFill>
                <a:schemeClr val="tx1"/>
              </a:solidFill>
              <a:effectLst/>
              <a:latin typeface="Arial" panose="020B0604020202020204" pitchFamily="34" charset="0"/>
              <a:ea typeface="+mn-ea"/>
              <a:cs typeface="+mn-cs"/>
            </a:endParaRPr>
          </a:p>
        </p:txBody>
      </p:sp>
      <p:sp>
        <p:nvSpPr>
          <p:cNvPr id="4" name="Slide Number Placeholder 3"/>
          <p:cNvSpPr>
            <a:spLocks noGrp="1"/>
          </p:cNvSpPr>
          <p:nvPr>
            <p:ph type="sldNum" sz="quarter" idx="5"/>
          </p:nvPr>
        </p:nvSpPr>
        <p:spPr/>
        <p:txBody>
          <a:bodyPr/>
          <a:lstStyle/>
          <a:p>
            <a:fld id="{E4EA47C3-D6D1-45C7-B7EF-A1183D105D1C}" type="slidenum">
              <a:rPr lang="de-DE" smtClean="0"/>
              <a:pPr/>
              <a:t>14</a:t>
            </a:fld>
            <a:endParaRPr lang="de-DE" dirty="0"/>
          </a:p>
        </p:txBody>
      </p:sp>
    </p:spTree>
    <p:extLst>
      <p:ext uri="{BB962C8B-B14F-4D97-AF65-F5344CB8AC3E}">
        <p14:creationId xmlns:p14="http://schemas.microsoft.com/office/powerpoint/2010/main" val="1768665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endParaRPr lang="en-GB" sz="1200" kern="1200">
              <a:solidFill>
                <a:schemeClr val="tx1"/>
              </a:solidFill>
              <a:effectLst/>
              <a:latin typeface="Arial" panose="020B0604020202020204" pitchFamily="34" charset="0"/>
              <a:ea typeface="+mn-ea"/>
              <a:cs typeface="+mn-cs"/>
            </a:endParaRPr>
          </a:p>
        </p:txBody>
      </p:sp>
      <p:sp>
        <p:nvSpPr>
          <p:cNvPr id="4" name="Slide Number Placeholder 3"/>
          <p:cNvSpPr>
            <a:spLocks noGrp="1"/>
          </p:cNvSpPr>
          <p:nvPr>
            <p:ph type="sldNum" sz="quarter" idx="5"/>
          </p:nvPr>
        </p:nvSpPr>
        <p:spPr/>
        <p:txBody>
          <a:bodyPr/>
          <a:lstStyle/>
          <a:p>
            <a:fld id="{E4EA47C3-D6D1-45C7-B7EF-A1183D105D1C}" type="slidenum">
              <a:rPr lang="de-DE" smtClean="0"/>
              <a:pPr/>
              <a:t>15</a:t>
            </a:fld>
            <a:endParaRPr lang="de-DE" dirty="0"/>
          </a:p>
        </p:txBody>
      </p:sp>
    </p:spTree>
    <p:extLst>
      <p:ext uri="{BB962C8B-B14F-4D97-AF65-F5344CB8AC3E}">
        <p14:creationId xmlns:p14="http://schemas.microsoft.com/office/powerpoint/2010/main" val="2588995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16</a:t>
            </a:fld>
            <a:endParaRPr lang="de-DE" dirty="0"/>
          </a:p>
        </p:txBody>
      </p:sp>
    </p:spTree>
    <p:extLst>
      <p:ext uri="{BB962C8B-B14F-4D97-AF65-F5344CB8AC3E}">
        <p14:creationId xmlns:p14="http://schemas.microsoft.com/office/powerpoint/2010/main" val="4342390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GB" sz="1200" kern="1200">
                <a:solidFill>
                  <a:schemeClr val="tx1"/>
                </a:solidFill>
                <a:effectLst/>
                <a:latin typeface="Arial" panose="020B0604020202020204" pitchFamily="34" charset="0"/>
                <a:ea typeface="+mn-ea"/>
                <a:cs typeface="+mn-cs"/>
              </a:rPr>
              <a:t>"Die Streichbarkeit sollte dann auch für Explikaturen gelten, von denen die</a:t>
            </a:r>
          </a:p>
          <a:p>
            <a:r>
              <a:rPr lang="en-GB" sz="1200" kern="1200">
                <a:solidFill>
                  <a:schemeClr val="tx1"/>
                </a:solidFill>
                <a:effectLst/>
                <a:latin typeface="Arial" panose="020B0604020202020204" pitchFamily="34" charset="0"/>
                <a:ea typeface="+mn-ea"/>
                <a:cs typeface="+mn-cs"/>
              </a:rPr>
              <a:t>Relevanztheorie ja behauptet, sie seien Teil des propositionalen Gehalts von</a:t>
            </a:r>
          </a:p>
          <a:p>
            <a:r>
              <a:rPr lang="en-GB" sz="1200" kern="1200">
                <a:solidFill>
                  <a:schemeClr val="tx1"/>
                </a:solidFill>
                <a:effectLst/>
                <a:latin typeface="Arial" panose="020B0604020202020204" pitchFamily="34" charset="0"/>
                <a:ea typeface="+mn-ea"/>
                <a:cs typeface="+mn-cs"/>
              </a:rPr>
              <a:t>.u.erungen. Allerdings vermeidet die Relevanztheorie sorgsam den Begriff</a:t>
            </a:r>
          </a:p>
          <a:p>
            <a:r>
              <a:rPr lang="en-GB" sz="1200" kern="1200">
                <a:solidFill>
                  <a:schemeClr val="tx1"/>
                </a:solidFill>
                <a:effectLst/>
                <a:latin typeface="Arial" panose="020B0604020202020204" pitchFamily="34" charset="0"/>
                <a:ea typeface="+mn-ea"/>
                <a:cs typeface="+mn-cs"/>
              </a:rPr>
              <a:t>des Gesagten (i.S. von Grice). Carston (2002) vertritt stattdessen ein dreistufiges</a:t>
            </a:r>
          </a:p>
          <a:p>
            <a:r>
              <a:rPr lang="en-GB" sz="1200" kern="1200">
                <a:solidFill>
                  <a:schemeClr val="tx1"/>
                </a:solidFill>
                <a:effectLst/>
                <a:latin typeface="Arial" panose="020B0604020202020204" pitchFamily="34" charset="0"/>
                <a:ea typeface="+mn-ea"/>
                <a:cs typeface="+mn-cs"/>
              </a:rPr>
              <a:t>Bedeutungsmodell mit den Ebenen der (i) (unvollst.ndigen) sprachlich</a:t>
            </a:r>
          </a:p>
          <a:p>
            <a:r>
              <a:rPr lang="en-GB" sz="1200" kern="1200">
                <a:solidFill>
                  <a:schemeClr val="tx1"/>
                </a:solidFill>
                <a:effectLst/>
                <a:latin typeface="Arial" panose="020B0604020202020204" pitchFamily="34" charset="0"/>
                <a:ea typeface="+mn-ea"/>
                <a:cs typeface="+mn-cs"/>
              </a:rPr>
              <a:t>kodierten Bedeutung (incomplete logical form oder incomplete linguistic</a:t>
            </a:r>
          </a:p>
          <a:p>
            <a:r>
              <a:rPr lang="en-GB" sz="1200" kern="1200">
                <a:solidFill>
                  <a:schemeClr val="tx1"/>
                </a:solidFill>
                <a:effectLst/>
                <a:latin typeface="Arial" panose="020B0604020202020204" pitchFamily="34" charset="0"/>
                <a:ea typeface="+mn-ea"/>
                <a:cs typeface="+mn-cs"/>
              </a:rPr>
              <a:t>encoded meaning); (ii) durch Explikaturen angereicherten propositionalen</a:t>
            </a:r>
          </a:p>
          <a:p>
            <a:r>
              <a:rPr lang="en-GB" sz="1200" kern="1200">
                <a:solidFill>
                  <a:schemeClr val="tx1"/>
                </a:solidFill>
                <a:effectLst/>
                <a:latin typeface="Arial" panose="020B0604020202020204" pitchFamily="34" charset="0"/>
                <a:ea typeface="+mn-ea"/>
                <a:cs typeface="+mn-cs"/>
              </a:rPr>
              <a:t>Repr.sentation und (iii) dem Gemeinten, d. h. Implikaturen bzw. weitergehenden</a:t>
            </a:r>
          </a:p>
          <a:p>
            <a:r>
              <a:rPr lang="en-GB" sz="1200" kern="1200">
                <a:solidFill>
                  <a:schemeClr val="tx1"/>
                </a:solidFill>
                <a:effectLst/>
                <a:latin typeface="Arial" panose="020B0604020202020204" pitchFamily="34" charset="0"/>
                <a:ea typeface="+mn-ea"/>
                <a:cs typeface="+mn-cs"/>
              </a:rPr>
              <a:t>pragmatischen Inferenzen." (Finkbeiner 2015: 82)</a:t>
            </a:r>
          </a:p>
          <a:p>
            <a:endParaRPr lang="en-GB" sz="1200" kern="1200">
              <a:solidFill>
                <a:schemeClr val="tx1"/>
              </a:solidFill>
              <a:effectLst/>
              <a:latin typeface="Arial" panose="020B0604020202020204" pitchFamily="34" charset="0"/>
              <a:ea typeface="+mn-ea"/>
              <a:cs typeface="+mn-cs"/>
            </a:endParaRPr>
          </a:p>
          <a:p>
            <a:r>
              <a:rPr lang="en-GB" sz="1200" kern="1200">
                <a:solidFill>
                  <a:schemeClr val="tx1"/>
                </a:solidFill>
                <a:effectLst/>
                <a:latin typeface="Arial" panose="020B0604020202020204" pitchFamily="34" charset="0"/>
                <a:ea typeface="+mn-ea"/>
                <a:cs typeface="+mn-cs"/>
              </a:rPr>
              <a:t>"Those enrichments constituting necessary conditions for the expression of truth-evaluable</a:t>
            </a:r>
          </a:p>
          <a:p>
            <a:r>
              <a:rPr lang="en-GB" sz="1200" kern="1200">
                <a:solidFill>
                  <a:schemeClr val="tx1"/>
                </a:solidFill>
                <a:effectLst/>
                <a:latin typeface="Arial" panose="020B0604020202020204" pitchFamily="34" charset="0"/>
                <a:ea typeface="+mn-ea"/>
                <a:cs typeface="+mn-cs"/>
              </a:rPr>
              <a:t>propositions involve what Recanati (1989, 2002a) has called saturation. In such cases, there is a “bottom-up”</a:t>
            </a:r>
          </a:p>
          <a:p>
            <a:r>
              <a:rPr lang="en-GB" sz="1200" kern="1200">
                <a:solidFill>
                  <a:schemeClr val="tx1"/>
                </a:solidFill>
                <a:effectLst/>
                <a:latin typeface="Arial" panose="020B0604020202020204" pitchFamily="34" charset="0"/>
                <a:ea typeface="+mn-ea"/>
                <a:cs typeface="+mn-cs"/>
              </a:rPr>
              <a:t>process triggered by such linguistic elements as genitives (John’s car – the one he owns? is driving?</a:t>
            </a:r>
          </a:p>
          <a:p>
            <a:r>
              <a:rPr lang="en-GB" sz="1200" kern="1200">
                <a:solidFill>
                  <a:schemeClr val="tx1"/>
                </a:solidFill>
                <a:effectLst/>
                <a:latin typeface="Arial" panose="020B0604020202020204" pitchFamily="34" charset="0"/>
                <a:ea typeface="+mn-ea"/>
                <a:cs typeface="+mn-cs"/>
              </a:rPr>
              <a:t>following? painting? repairing?), unspecified comparison sets (Chris is tall – for an adult (fe)male?</a:t>
            </a:r>
          </a:p>
          <a:p>
            <a:r>
              <a:rPr lang="en-GB" sz="1200" kern="1200">
                <a:solidFill>
                  <a:schemeClr val="tx1"/>
                </a:solidFill>
                <a:effectLst/>
                <a:latin typeface="Arial" panose="020B0604020202020204" pitchFamily="34" charset="0"/>
                <a:ea typeface="+mn-ea"/>
                <a:cs typeface="+mn-cs"/>
              </a:rPr>
              <a:t>adult American? human?) or other expressions with free variable slots: Kim is ready (for what?), Robin is too</a:t>
            </a:r>
          </a:p>
          <a:p>
            <a:r>
              <a:rPr lang="en-GB" sz="1200" kern="1200">
                <a:solidFill>
                  <a:schemeClr val="tx1"/>
                </a:solidFill>
                <a:effectLst/>
                <a:latin typeface="Arial" panose="020B0604020202020204" pitchFamily="34" charset="0"/>
                <a:ea typeface="+mn-ea"/>
                <a:cs typeface="+mn-cs"/>
              </a:rPr>
              <a:t>short (for what?).</a:t>
            </a:r>
          </a:p>
        </p:txBody>
      </p:sp>
      <p:sp>
        <p:nvSpPr>
          <p:cNvPr id="4" name="Slide Number Placeholder 3"/>
          <p:cNvSpPr>
            <a:spLocks noGrp="1"/>
          </p:cNvSpPr>
          <p:nvPr>
            <p:ph type="sldNum" sz="quarter" idx="5"/>
          </p:nvPr>
        </p:nvSpPr>
        <p:spPr/>
        <p:txBody>
          <a:bodyPr/>
          <a:lstStyle/>
          <a:p>
            <a:fld id="{E4EA47C3-D6D1-45C7-B7EF-A1183D105D1C}" type="slidenum">
              <a:rPr lang="de-DE" smtClean="0"/>
              <a:pPr/>
              <a:t>17</a:t>
            </a:fld>
            <a:endParaRPr lang="de-DE" dirty="0"/>
          </a:p>
        </p:txBody>
      </p:sp>
    </p:spTree>
    <p:extLst>
      <p:ext uri="{BB962C8B-B14F-4D97-AF65-F5344CB8AC3E}">
        <p14:creationId xmlns:p14="http://schemas.microsoft.com/office/powerpoint/2010/main" val="2459947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18</a:t>
            </a:fld>
            <a:endParaRPr lang="de-DE" dirty="0"/>
          </a:p>
        </p:txBody>
      </p:sp>
    </p:spTree>
    <p:extLst>
      <p:ext uri="{BB962C8B-B14F-4D97-AF65-F5344CB8AC3E}">
        <p14:creationId xmlns:p14="http://schemas.microsoft.com/office/powerpoint/2010/main" val="1686886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19</a:t>
            </a:fld>
            <a:endParaRPr lang="de-DE" dirty="0"/>
          </a:p>
        </p:txBody>
      </p:sp>
    </p:spTree>
    <p:extLst>
      <p:ext uri="{BB962C8B-B14F-4D97-AF65-F5344CB8AC3E}">
        <p14:creationId xmlns:p14="http://schemas.microsoft.com/office/powerpoint/2010/main" val="17269500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Q-Prinzip: Was nicht gesagt wird, ist nicht der Fall.</a:t>
            </a:r>
          </a:p>
        </p:txBody>
      </p:sp>
      <p:sp>
        <p:nvSpPr>
          <p:cNvPr id="4" name="Slide Number Placeholder 3"/>
          <p:cNvSpPr>
            <a:spLocks noGrp="1"/>
          </p:cNvSpPr>
          <p:nvPr>
            <p:ph type="sldNum" sz="quarter" idx="5"/>
          </p:nvPr>
        </p:nvSpPr>
        <p:spPr/>
        <p:txBody>
          <a:bodyPr/>
          <a:lstStyle/>
          <a:p>
            <a:fld id="{E4EA47C3-D6D1-45C7-B7EF-A1183D105D1C}" type="slidenum">
              <a:rPr lang="de-DE" smtClean="0"/>
              <a:pPr/>
              <a:t>21</a:t>
            </a:fld>
            <a:endParaRPr lang="de-DE" dirty="0"/>
          </a:p>
        </p:txBody>
      </p:sp>
    </p:spTree>
    <p:extLst>
      <p:ext uri="{BB962C8B-B14F-4D97-AF65-F5344CB8AC3E}">
        <p14:creationId xmlns:p14="http://schemas.microsoft.com/office/powerpoint/2010/main" val="32160252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endParaRPr lang="en-DE"/>
          </a:p>
          <a:p>
            <a:r>
              <a:rPr lang="en-DE" b="1">
                <a:solidFill>
                  <a:srgbClr val="006AB3"/>
                </a:solidFill>
              </a:rPr>
              <a:t>Q-Prinzip</a:t>
            </a:r>
            <a:r>
              <a:rPr lang="en-DE" b="1"/>
              <a:t>:</a:t>
            </a:r>
            <a:r>
              <a:rPr lang="en-DE"/>
              <a:t> Was </a:t>
            </a:r>
            <a:r>
              <a:rPr lang="en-DE">
                <a:solidFill>
                  <a:srgbClr val="006AB3"/>
                </a:solidFill>
              </a:rPr>
              <a:t>nicht gesagt </a:t>
            </a:r>
            <a:r>
              <a:rPr lang="en-DE"/>
              <a:t>wird, ist </a:t>
            </a:r>
            <a:r>
              <a:rPr lang="en-DE">
                <a:solidFill>
                  <a:srgbClr val="006AB3"/>
                </a:solidFill>
              </a:rPr>
              <a:t>nicht der Fall</a:t>
            </a:r>
            <a:r>
              <a:rPr lang="en-DE"/>
              <a:t>.</a:t>
            </a:r>
          </a:p>
          <a:p>
            <a:endParaRPr lang="en-DE"/>
          </a:p>
          <a:p>
            <a:r>
              <a:rPr lang="en-DE" b="1">
                <a:solidFill>
                  <a:srgbClr val="006AB3"/>
                </a:solidFill>
              </a:rPr>
              <a:t>M-Prinzip</a:t>
            </a:r>
            <a:r>
              <a:rPr lang="en-DE" b="1"/>
              <a:t>:</a:t>
            </a:r>
            <a:r>
              <a:rPr lang="en-DE"/>
              <a:t> </a:t>
            </a:r>
            <a:r>
              <a:rPr lang="en-DE">
                <a:solidFill>
                  <a:srgbClr val="006AB3"/>
                </a:solidFill>
              </a:rPr>
              <a:t>Markierte</a:t>
            </a:r>
            <a:r>
              <a:rPr lang="en-DE"/>
              <a:t> </a:t>
            </a:r>
            <a:r>
              <a:rPr lang="en-DE">
                <a:solidFill>
                  <a:srgbClr val="006AB3"/>
                </a:solidFill>
              </a:rPr>
              <a:t>Nachricht</a:t>
            </a:r>
            <a:r>
              <a:rPr lang="en-DE"/>
              <a:t> bedeutet </a:t>
            </a:r>
            <a:r>
              <a:rPr lang="en-DE">
                <a:solidFill>
                  <a:srgbClr val="006AB3"/>
                </a:solidFill>
              </a:rPr>
              <a:t>markierte</a:t>
            </a:r>
            <a:r>
              <a:rPr lang="en-DE"/>
              <a:t> </a:t>
            </a:r>
            <a:r>
              <a:rPr lang="en-DE">
                <a:solidFill>
                  <a:srgbClr val="006AB3"/>
                </a:solidFill>
              </a:rPr>
              <a:t>Situation</a:t>
            </a:r>
          </a:p>
          <a:p>
            <a:endParaRPr lang="en-DE"/>
          </a:p>
          <a:p>
            <a:r>
              <a:rPr lang="en-DE" b="1">
                <a:solidFill>
                  <a:srgbClr val="006AB3"/>
                </a:solidFill>
              </a:rPr>
              <a:t>I-Prinzip</a:t>
            </a:r>
            <a:r>
              <a:rPr lang="en-DE" b="1"/>
              <a:t>:</a:t>
            </a:r>
            <a:r>
              <a:rPr lang="en-DE"/>
              <a:t> </a:t>
            </a:r>
            <a:r>
              <a:rPr lang="en-DE">
                <a:solidFill>
                  <a:srgbClr val="006AB3"/>
                </a:solidFill>
              </a:rPr>
              <a:t>Einfache / unmarkierte Beschreibung</a:t>
            </a:r>
            <a:r>
              <a:rPr lang="en-DE"/>
              <a:t> deutet auf </a:t>
            </a:r>
            <a:r>
              <a:rPr lang="en-DE">
                <a:solidFill>
                  <a:srgbClr val="006AB3"/>
                </a:solidFill>
              </a:rPr>
              <a:t>sterotypische Instantiierung </a:t>
            </a:r>
            <a:r>
              <a:rPr lang="en-DE"/>
              <a:t>des Beschriebenen hin</a:t>
            </a:r>
          </a:p>
          <a:p>
            <a:r>
              <a:rPr lang="en-DE"/>
              <a:t>"</a:t>
            </a:r>
            <a:r>
              <a:rPr lang="en-GB" sz="1200" kern="1200">
                <a:solidFill>
                  <a:schemeClr val="tx1"/>
                </a:solidFill>
                <a:effectLst/>
                <a:latin typeface="Arial" panose="020B0604020202020204" pitchFamily="34" charset="0"/>
                <a:ea typeface="+mn-ea"/>
                <a:cs typeface="+mn-cs"/>
              </a:rPr>
              <a:t>die generelle .u.erung ,Anna‘ wird durch die Ausfüllung</a:t>
            </a:r>
          </a:p>
          <a:p>
            <a:r>
              <a:rPr lang="en-GB" sz="1200" kern="1200">
                <a:solidFill>
                  <a:schemeClr val="tx1"/>
                </a:solidFill>
                <a:effectLst/>
                <a:latin typeface="Arial" panose="020B0604020202020204" pitchFamily="34" charset="0"/>
                <a:ea typeface="+mn-ea"/>
                <a:cs typeface="+mn-cs"/>
              </a:rPr>
              <a:t>mit kontextuell salientem Material zu ,Anna war das‘ spezifischer gemacht.</a:t>
            </a:r>
            <a:r>
              <a:rPr lang="en-DE" sz="1200" kern="1200">
                <a:solidFill>
                  <a:schemeClr val="tx1"/>
                </a:solidFill>
                <a:effectLst/>
                <a:latin typeface="Arial" panose="020B0604020202020204" pitchFamily="34" charset="0"/>
                <a:ea typeface="+mn-ea"/>
                <a:cs typeface="+mn-cs"/>
              </a:rPr>
              <a:t>" (Finkbeiner 2015: 83)</a:t>
            </a:r>
            <a:endParaRPr lang="en-GB" sz="1200" kern="1200">
              <a:solidFill>
                <a:schemeClr val="tx1"/>
              </a:solidFill>
              <a:effectLst/>
              <a:latin typeface="Arial" panose="020B0604020202020204" pitchFamily="34" charset="0"/>
              <a:ea typeface="+mn-ea"/>
              <a:cs typeface="+mn-cs"/>
            </a:endParaRPr>
          </a:p>
        </p:txBody>
      </p:sp>
      <p:sp>
        <p:nvSpPr>
          <p:cNvPr id="4" name="Slide Number Placeholder 3"/>
          <p:cNvSpPr>
            <a:spLocks noGrp="1"/>
          </p:cNvSpPr>
          <p:nvPr>
            <p:ph type="sldNum" sz="quarter" idx="5"/>
          </p:nvPr>
        </p:nvSpPr>
        <p:spPr/>
        <p:txBody>
          <a:bodyPr/>
          <a:lstStyle/>
          <a:p>
            <a:fld id="{E4EA47C3-D6D1-45C7-B7EF-A1183D105D1C}" type="slidenum">
              <a:rPr lang="de-DE" smtClean="0"/>
              <a:pPr/>
              <a:t>22</a:t>
            </a:fld>
            <a:endParaRPr lang="de-DE" dirty="0"/>
          </a:p>
        </p:txBody>
      </p:sp>
    </p:spTree>
    <p:extLst>
      <p:ext uri="{BB962C8B-B14F-4D97-AF65-F5344CB8AC3E}">
        <p14:creationId xmlns:p14="http://schemas.microsoft.com/office/powerpoint/2010/main" val="6278305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endParaRPr lang="en-DE"/>
          </a:p>
          <a:p>
            <a:r>
              <a:rPr lang="en-DE" b="1">
                <a:solidFill>
                  <a:srgbClr val="006AB3"/>
                </a:solidFill>
              </a:rPr>
              <a:t>Q-Prinzip</a:t>
            </a:r>
            <a:r>
              <a:rPr lang="en-DE" b="1"/>
              <a:t>:</a:t>
            </a:r>
            <a:r>
              <a:rPr lang="en-DE"/>
              <a:t> Was </a:t>
            </a:r>
            <a:r>
              <a:rPr lang="en-DE">
                <a:solidFill>
                  <a:srgbClr val="006AB3"/>
                </a:solidFill>
              </a:rPr>
              <a:t>nicht gesagt </a:t>
            </a:r>
            <a:r>
              <a:rPr lang="en-DE"/>
              <a:t>wird, ist </a:t>
            </a:r>
            <a:r>
              <a:rPr lang="en-DE">
                <a:solidFill>
                  <a:srgbClr val="006AB3"/>
                </a:solidFill>
              </a:rPr>
              <a:t>nicht der Fall</a:t>
            </a:r>
            <a:r>
              <a:rPr lang="en-DE"/>
              <a:t>.</a:t>
            </a:r>
          </a:p>
          <a:p>
            <a:endParaRPr lang="en-DE"/>
          </a:p>
          <a:p>
            <a:r>
              <a:rPr lang="en-DE" b="1">
                <a:solidFill>
                  <a:srgbClr val="006AB3"/>
                </a:solidFill>
              </a:rPr>
              <a:t>M-Prinzip</a:t>
            </a:r>
            <a:r>
              <a:rPr lang="en-DE" b="1"/>
              <a:t>:</a:t>
            </a:r>
            <a:r>
              <a:rPr lang="en-DE"/>
              <a:t> </a:t>
            </a:r>
            <a:r>
              <a:rPr lang="en-DE">
                <a:solidFill>
                  <a:srgbClr val="006AB3"/>
                </a:solidFill>
              </a:rPr>
              <a:t>Markierte</a:t>
            </a:r>
            <a:r>
              <a:rPr lang="en-DE"/>
              <a:t> </a:t>
            </a:r>
            <a:r>
              <a:rPr lang="en-DE">
                <a:solidFill>
                  <a:srgbClr val="006AB3"/>
                </a:solidFill>
              </a:rPr>
              <a:t>Nachricht</a:t>
            </a:r>
            <a:r>
              <a:rPr lang="en-DE"/>
              <a:t> bedeutet </a:t>
            </a:r>
            <a:r>
              <a:rPr lang="en-DE">
                <a:solidFill>
                  <a:srgbClr val="006AB3"/>
                </a:solidFill>
              </a:rPr>
              <a:t>markierte</a:t>
            </a:r>
            <a:r>
              <a:rPr lang="en-DE"/>
              <a:t> </a:t>
            </a:r>
            <a:r>
              <a:rPr lang="en-DE">
                <a:solidFill>
                  <a:srgbClr val="006AB3"/>
                </a:solidFill>
              </a:rPr>
              <a:t>Situation</a:t>
            </a:r>
          </a:p>
          <a:p>
            <a:endParaRPr lang="en-DE"/>
          </a:p>
          <a:p>
            <a:r>
              <a:rPr lang="en-DE" b="1">
                <a:solidFill>
                  <a:srgbClr val="006AB3"/>
                </a:solidFill>
              </a:rPr>
              <a:t>I-Prinzip</a:t>
            </a:r>
            <a:r>
              <a:rPr lang="en-DE" b="1"/>
              <a:t>:</a:t>
            </a:r>
            <a:r>
              <a:rPr lang="en-DE"/>
              <a:t> </a:t>
            </a:r>
            <a:r>
              <a:rPr lang="en-DE">
                <a:solidFill>
                  <a:srgbClr val="006AB3"/>
                </a:solidFill>
              </a:rPr>
              <a:t>Einfache / unmarkierte Beschreibung</a:t>
            </a:r>
            <a:r>
              <a:rPr lang="en-DE"/>
              <a:t> deutet auf </a:t>
            </a:r>
            <a:r>
              <a:rPr lang="en-DE">
                <a:solidFill>
                  <a:srgbClr val="006AB3"/>
                </a:solidFill>
              </a:rPr>
              <a:t>sterotypische Instantiierung </a:t>
            </a:r>
            <a:r>
              <a:rPr lang="en-DE"/>
              <a:t>des Beschriebenen hin</a:t>
            </a:r>
          </a:p>
          <a:p>
            <a:r>
              <a:rPr lang="en-DE"/>
              <a:t>"</a:t>
            </a:r>
            <a:r>
              <a:rPr lang="en-GB" sz="1200" kern="1200">
                <a:solidFill>
                  <a:schemeClr val="tx1"/>
                </a:solidFill>
                <a:effectLst/>
                <a:latin typeface="Arial" panose="020B0604020202020204" pitchFamily="34" charset="0"/>
                <a:ea typeface="+mn-ea"/>
                <a:cs typeface="+mn-cs"/>
              </a:rPr>
              <a:t>die generelle .u.erung ,Anna‘ wird durch die Ausfüllung</a:t>
            </a:r>
          </a:p>
          <a:p>
            <a:r>
              <a:rPr lang="en-GB" sz="1200" kern="1200">
                <a:solidFill>
                  <a:schemeClr val="tx1"/>
                </a:solidFill>
                <a:effectLst/>
                <a:latin typeface="Arial" panose="020B0604020202020204" pitchFamily="34" charset="0"/>
                <a:ea typeface="+mn-ea"/>
                <a:cs typeface="+mn-cs"/>
              </a:rPr>
              <a:t>mit kontextuell salientem Material zu ,Anna war das‘ spezifischer gemacht.</a:t>
            </a:r>
            <a:r>
              <a:rPr lang="en-DE" sz="1200" kern="1200">
                <a:solidFill>
                  <a:schemeClr val="tx1"/>
                </a:solidFill>
                <a:effectLst/>
                <a:latin typeface="Arial" panose="020B0604020202020204" pitchFamily="34" charset="0"/>
                <a:ea typeface="+mn-ea"/>
                <a:cs typeface="+mn-cs"/>
              </a:rPr>
              <a:t>" (Finkbeiner 2015: 83)</a:t>
            </a:r>
            <a:endParaRPr lang="en-GB" sz="1200" kern="1200">
              <a:solidFill>
                <a:schemeClr val="tx1"/>
              </a:solidFill>
              <a:effectLst/>
              <a:latin typeface="Arial" panose="020B0604020202020204" pitchFamily="34" charset="0"/>
              <a:ea typeface="+mn-ea"/>
              <a:cs typeface="+mn-cs"/>
            </a:endParaRPr>
          </a:p>
        </p:txBody>
      </p:sp>
      <p:sp>
        <p:nvSpPr>
          <p:cNvPr id="4" name="Slide Number Placeholder 3"/>
          <p:cNvSpPr>
            <a:spLocks noGrp="1"/>
          </p:cNvSpPr>
          <p:nvPr>
            <p:ph type="sldNum" sz="quarter" idx="5"/>
          </p:nvPr>
        </p:nvSpPr>
        <p:spPr/>
        <p:txBody>
          <a:bodyPr/>
          <a:lstStyle/>
          <a:p>
            <a:fld id="{E4EA47C3-D6D1-45C7-B7EF-A1183D105D1C}" type="slidenum">
              <a:rPr lang="de-DE" smtClean="0"/>
              <a:pPr/>
              <a:t>23</a:t>
            </a:fld>
            <a:endParaRPr lang="de-DE" dirty="0"/>
          </a:p>
        </p:txBody>
      </p:sp>
    </p:spTree>
    <p:extLst>
      <p:ext uri="{BB962C8B-B14F-4D97-AF65-F5344CB8AC3E}">
        <p14:creationId xmlns:p14="http://schemas.microsoft.com/office/powerpoint/2010/main" val="24375654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a:t>
            </a:r>
            <a:r>
              <a:rPr lang="en-GB" sz="1200" kern="1200">
                <a:solidFill>
                  <a:schemeClr val="tx1"/>
                </a:solidFill>
                <a:effectLst/>
                <a:latin typeface="Arial" panose="020B0604020202020204" pitchFamily="34" charset="0"/>
                <a:ea typeface="+mn-ea"/>
                <a:cs typeface="+mn-cs"/>
              </a:rPr>
              <a:t>Zwar sehen die meisten Kontextualisten auch so etwas</a:t>
            </a:r>
          </a:p>
          <a:p>
            <a:r>
              <a:rPr lang="en-GB" sz="1200" kern="1200">
                <a:solidFill>
                  <a:schemeClr val="tx1"/>
                </a:solidFill>
                <a:effectLst/>
                <a:latin typeface="Arial" panose="020B0604020202020204" pitchFamily="34" charset="0"/>
                <a:ea typeface="+mn-ea"/>
                <a:cs typeface="+mn-cs"/>
              </a:rPr>
              <a:t>wie eine ,pragmatikfreie‘ Semantik in ihren Modellen vor; diese beschr.nken</a:t>
            </a:r>
          </a:p>
          <a:p>
            <a:r>
              <a:rPr lang="en-GB" sz="1200" kern="1200">
                <a:solidFill>
                  <a:schemeClr val="tx1"/>
                </a:solidFill>
                <a:effectLst/>
                <a:latin typeface="Arial" panose="020B0604020202020204" pitchFamily="34" charset="0"/>
                <a:ea typeface="+mn-ea"/>
                <a:cs typeface="+mn-cs"/>
              </a:rPr>
              <a:t>sie aber i.d.R. auf ein sub-propositionales Level (z.B. die Ebene</a:t>
            </a:r>
          </a:p>
          <a:p>
            <a:r>
              <a:rPr lang="en-GB" sz="1200" kern="1200">
                <a:solidFill>
                  <a:schemeClr val="tx1"/>
                </a:solidFill>
                <a:effectLst/>
                <a:latin typeface="Arial" panose="020B0604020202020204" pitchFamily="34" charset="0"/>
                <a:ea typeface="+mn-ea"/>
                <a:cs typeface="+mn-cs"/>
              </a:rPr>
              <a:t>der „unvollst.ndigen logischen Form“ in der Relevanztheorie). Dagegen</a:t>
            </a:r>
          </a:p>
          <a:p>
            <a:r>
              <a:rPr lang="en-GB" sz="1200" kern="1200">
                <a:solidFill>
                  <a:schemeClr val="tx1"/>
                </a:solidFill>
                <a:effectLst/>
                <a:latin typeface="Arial" panose="020B0604020202020204" pitchFamily="34" charset="0"/>
                <a:ea typeface="+mn-ea"/>
                <a:cs typeface="+mn-cs"/>
              </a:rPr>
              <a:t>verteidigen Minimalisten das klassische Bild, dass es ,pragmatikfreie‘ Propositionen</a:t>
            </a:r>
          </a:p>
          <a:p>
            <a:r>
              <a:rPr lang="en-GB" sz="1200" kern="1200">
                <a:solidFill>
                  <a:schemeClr val="tx1"/>
                </a:solidFill>
                <a:effectLst/>
                <a:latin typeface="Arial" panose="020B0604020202020204" pitchFamily="34" charset="0"/>
                <a:ea typeface="+mn-ea"/>
                <a:cs typeface="+mn-cs"/>
              </a:rPr>
              <a:t>gibt.</a:t>
            </a:r>
            <a:r>
              <a:rPr lang="en-DE" sz="1200" kern="1200">
                <a:solidFill>
                  <a:schemeClr val="tx1"/>
                </a:solidFill>
                <a:effectLst/>
                <a:latin typeface="Arial" panose="020B0604020202020204" pitchFamily="34" charset="0"/>
                <a:ea typeface="+mn-ea"/>
                <a:cs typeface="+mn-cs"/>
              </a:rPr>
              <a:t>" (Finkbeiner 2015: 85)</a:t>
            </a:r>
            <a:endParaRPr lang="en-GB" sz="1200" kern="1200">
              <a:solidFill>
                <a:schemeClr val="tx1"/>
              </a:solidFill>
              <a:effectLst/>
              <a:latin typeface="Arial" panose="020B0604020202020204" pitchFamily="34" charset="0"/>
              <a:ea typeface="+mn-ea"/>
              <a:cs typeface="+mn-cs"/>
            </a:endParaRPr>
          </a:p>
        </p:txBody>
      </p:sp>
      <p:sp>
        <p:nvSpPr>
          <p:cNvPr id="4" name="Slide Number Placeholder 3"/>
          <p:cNvSpPr>
            <a:spLocks noGrp="1"/>
          </p:cNvSpPr>
          <p:nvPr>
            <p:ph type="sldNum" sz="quarter" idx="5"/>
          </p:nvPr>
        </p:nvSpPr>
        <p:spPr/>
        <p:txBody>
          <a:bodyPr/>
          <a:lstStyle/>
          <a:p>
            <a:fld id="{E4EA47C3-D6D1-45C7-B7EF-A1183D105D1C}" type="slidenum">
              <a:rPr lang="de-DE" smtClean="0"/>
              <a:pPr/>
              <a:t>24</a:t>
            </a:fld>
            <a:endParaRPr lang="de-DE" dirty="0"/>
          </a:p>
        </p:txBody>
      </p:sp>
    </p:spTree>
    <p:extLst>
      <p:ext uri="{BB962C8B-B14F-4D97-AF65-F5344CB8AC3E}">
        <p14:creationId xmlns:p14="http://schemas.microsoft.com/office/powerpoint/2010/main" val="1098237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alle: nicht die gesamte Menschheit, sondern nur die Klausurteilnehmenden. sechseckig: hat ungefähr die Form eines Sechsecks.</a:t>
            </a:r>
          </a:p>
        </p:txBody>
      </p:sp>
      <p:sp>
        <p:nvSpPr>
          <p:cNvPr id="4" name="Slide Number Placeholder 3"/>
          <p:cNvSpPr>
            <a:spLocks noGrp="1"/>
          </p:cNvSpPr>
          <p:nvPr>
            <p:ph type="sldNum" sz="quarter" idx="5"/>
          </p:nvPr>
        </p:nvSpPr>
        <p:spPr/>
        <p:txBody>
          <a:bodyPr/>
          <a:lstStyle/>
          <a:p>
            <a:fld id="{E4EA47C3-D6D1-45C7-B7EF-A1183D105D1C}" type="slidenum">
              <a:rPr lang="de-DE" smtClean="0"/>
              <a:pPr/>
              <a:t>6</a:t>
            </a:fld>
            <a:endParaRPr lang="de-DE" dirty="0"/>
          </a:p>
        </p:txBody>
      </p:sp>
    </p:spTree>
    <p:extLst>
      <p:ext uri="{BB962C8B-B14F-4D97-AF65-F5344CB8AC3E}">
        <p14:creationId xmlns:p14="http://schemas.microsoft.com/office/powerpoint/2010/main" val="7851784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zwei konträre Sätze können nicht beide wahr sein, aber die Definition lässt zu, dass beide falsch sind. </a:t>
            </a:r>
            <a:r>
              <a:rPr lang="en-DE" i="1"/>
              <a:t>es ist heiß. / es ist kalt. </a:t>
            </a:r>
            <a:r>
              <a:rPr lang="en-DE" i="0"/>
              <a:t>Das ist bei Kontradiktion nicht der Fall.</a:t>
            </a:r>
          </a:p>
          <a:p>
            <a:pPr lvl="1"/>
            <a:r>
              <a:rPr lang="en-DE">
                <a:solidFill>
                  <a:srgbClr val="0070C0"/>
                </a:solidFill>
              </a:rPr>
              <a:t>Inkompatibilität</a:t>
            </a:r>
            <a:r>
              <a:rPr lang="en-DE"/>
              <a:t>: für A und B können nicht beide Argumente wahr sein, z.B. bei Geschwistertermen</a:t>
            </a:r>
          </a:p>
          <a:p>
            <a:pPr lvl="1"/>
            <a:r>
              <a:rPr lang="en-DE">
                <a:solidFill>
                  <a:srgbClr val="0070C0"/>
                </a:solidFill>
              </a:rPr>
              <a:t>Komplementarität</a:t>
            </a:r>
            <a:r>
              <a:rPr lang="en-DE"/>
              <a:t>: Denotationen von A und B überschneiden sich nicht und decken die Menge aller Möglichkeiten vollständig ab – z.B. ebenfalls bei Geschwistertermen</a:t>
            </a:r>
          </a:p>
          <a:p>
            <a:endParaRPr lang="en-DE" i="1"/>
          </a:p>
          <a:p>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32</a:t>
            </a:fld>
            <a:endParaRPr lang="de-DE" dirty="0"/>
          </a:p>
        </p:txBody>
      </p:sp>
    </p:spTree>
    <p:extLst>
      <p:ext uri="{BB962C8B-B14F-4D97-AF65-F5344CB8AC3E}">
        <p14:creationId xmlns:p14="http://schemas.microsoft.com/office/powerpoint/2010/main" val="27590510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0563" y="1143000"/>
            <a:ext cx="5476875"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a:t>Die Proposition (Aussage) ist der Teil des Satzes, der der Wahrheitsbewertung unterliegt.</a:t>
            </a:r>
          </a:p>
        </p:txBody>
      </p:sp>
      <p:sp>
        <p:nvSpPr>
          <p:cNvPr id="4" name="Slide Number Placeholder 3"/>
          <p:cNvSpPr>
            <a:spLocks noGrp="1"/>
          </p:cNvSpPr>
          <p:nvPr>
            <p:ph type="sldNum" sz="quarter" idx="5"/>
          </p:nvPr>
        </p:nvSpPr>
        <p:spPr/>
        <p:txBody>
          <a:bodyPr/>
          <a:lstStyle/>
          <a:p>
            <a:fld id="{40D2F843-3D3D-4773-8BC9-8ABDF58A2738}" type="slidenum">
              <a:rPr lang="de-DE" smtClean="0"/>
              <a:t>35</a:t>
            </a:fld>
            <a:endParaRPr lang="de-DE"/>
          </a:p>
        </p:txBody>
      </p:sp>
    </p:spTree>
    <p:extLst>
      <p:ext uri="{BB962C8B-B14F-4D97-AF65-F5344CB8AC3E}">
        <p14:creationId xmlns:p14="http://schemas.microsoft.com/office/powerpoint/2010/main" val="18952537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Präsupposition: was die Sprecherin bei der Hörerin voraussetzt bzw. was Voraussetzung dafür ist, dass die Äußerung Sinn macht (je nach Perspektive: pragmat. oder semant.)</a:t>
            </a:r>
          </a:p>
        </p:txBody>
      </p:sp>
      <p:sp>
        <p:nvSpPr>
          <p:cNvPr id="4" name="Slide Number Placeholder 3"/>
          <p:cNvSpPr>
            <a:spLocks noGrp="1"/>
          </p:cNvSpPr>
          <p:nvPr>
            <p:ph type="sldNum" sz="quarter" idx="5"/>
          </p:nvPr>
        </p:nvSpPr>
        <p:spPr/>
        <p:txBody>
          <a:bodyPr/>
          <a:lstStyle/>
          <a:p>
            <a:fld id="{E4EA47C3-D6D1-45C7-B7EF-A1183D105D1C}" type="slidenum">
              <a:rPr lang="de-DE" smtClean="0"/>
              <a:pPr/>
              <a:t>36</a:t>
            </a:fld>
            <a:endParaRPr lang="de-DE" dirty="0"/>
          </a:p>
        </p:txBody>
      </p:sp>
    </p:spTree>
    <p:extLst>
      <p:ext uri="{BB962C8B-B14F-4D97-AF65-F5344CB8AC3E}">
        <p14:creationId xmlns:p14="http://schemas.microsoft.com/office/powerpoint/2010/main" val="24189438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43</a:t>
            </a:fld>
            <a:endParaRPr lang="de-DE" dirty="0"/>
          </a:p>
        </p:txBody>
      </p:sp>
    </p:spTree>
    <p:extLst>
      <p:ext uri="{BB962C8B-B14F-4D97-AF65-F5344CB8AC3E}">
        <p14:creationId xmlns:p14="http://schemas.microsoft.com/office/powerpoint/2010/main" val="42131948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8975" y="1143000"/>
            <a:ext cx="5480050" cy="3086100"/>
          </a:xfrm>
          <a:prstGeom prst="rect">
            <a:avLst/>
          </a:prstGeom>
        </p:spPr>
      </p:sp>
      <p:sp>
        <p:nvSpPr>
          <p:cNvPr id="3" name="Notizenplatzhalter 2"/>
          <p:cNvSpPr>
            <a:spLocks noGrp="1"/>
          </p:cNvSpPr>
          <p:nvPr>
            <p:ph type="body" idx="1"/>
          </p:nvPr>
        </p:nvSpPr>
        <p:spPr>
          <a:xfrm>
            <a:off x="685800" y="4400550"/>
            <a:ext cx="5486400" cy="3600450"/>
          </a:xfrm>
          <a:prstGeom prst="rect">
            <a:avLst/>
          </a:prstGeom>
        </p:spPr>
        <p:txBody>
          <a:bodyPr/>
          <a:lstStyle/>
          <a:p>
            <a:endParaRPr lang="de-DE"/>
          </a:p>
        </p:txBody>
      </p:sp>
      <p:sp>
        <p:nvSpPr>
          <p:cNvPr id="4" name="Foliennummernplatzhalter 3"/>
          <p:cNvSpPr>
            <a:spLocks noGrp="1"/>
          </p:cNvSpPr>
          <p:nvPr>
            <p:ph type="sldNum" sz="quarter" idx="5"/>
          </p:nvPr>
        </p:nvSpPr>
        <p:spPr/>
        <p:txBody>
          <a:bodyPr/>
          <a:lstStyle/>
          <a:p>
            <a:endParaRPr lang="de-DE"/>
          </a:p>
        </p:txBody>
      </p:sp>
    </p:spTree>
    <p:extLst>
      <p:ext uri="{BB962C8B-B14F-4D97-AF65-F5344CB8AC3E}">
        <p14:creationId xmlns:p14="http://schemas.microsoft.com/office/powerpoint/2010/main" val="2655621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alle: nicht die gesamte Menschheit, sondern nur die Klausurteilnehmenden. sechseckig: hat ungefähr die Form eines Sechsecks.</a:t>
            </a:r>
          </a:p>
        </p:txBody>
      </p:sp>
      <p:sp>
        <p:nvSpPr>
          <p:cNvPr id="4" name="Slide Number Placeholder 3"/>
          <p:cNvSpPr>
            <a:spLocks noGrp="1"/>
          </p:cNvSpPr>
          <p:nvPr>
            <p:ph type="sldNum" sz="quarter" idx="5"/>
          </p:nvPr>
        </p:nvSpPr>
        <p:spPr/>
        <p:txBody>
          <a:bodyPr/>
          <a:lstStyle/>
          <a:p>
            <a:fld id="{E4EA47C3-D6D1-45C7-B7EF-A1183D105D1C}" type="slidenum">
              <a:rPr lang="de-DE" smtClean="0"/>
              <a:pPr/>
              <a:t>7</a:t>
            </a:fld>
            <a:endParaRPr lang="de-DE" dirty="0"/>
          </a:p>
        </p:txBody>
      </p:sp>
    </p:spTree>
    <p:extLst>
      <p:ext uri="{BB962C8B-B14F-4D97-AF65-F5344CB8AC3E}">
        <p14:creationId xmlns:p14="http://schemas.microsoft.com/office/powerpoint/2010/main" val="205232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alle: nicht die gesamte Menschheit, sondern nur die Klausurteilnehmenden. sechseckig: hat ungefähr die Form eines Sechsecks.</a:t>
            </a:r>
          </a:p>
        </p:txBody>
      </p:sp>
      <p:sp>
        <p:nvSpPr>
          <p:cNvPr id="4" name="Slide Number Placeholder 3"/>
          <p:cNvSpPr>
            <a:spLocks noGrp="1"/>
          </p:cNvSpPr>
          <p:nvPr>
            <p:ph type="sldNum" sz="quarter" idx="5"/>
          </p:nvPr>
        </p:nvSpPr>
        <p:spPr/>
        <p:txBody>
          <a:bodyPr/>
          <a:lstStyle/>
          <a:p>
            <a:fld id="{E4EA47C3-D6D1-45C7-B7EF-A1183D105D1C}" type="slidenum">
              <a:rPr lang="de-DE" smtClean="0"/>
              <a:pPr/>
              <a:t>8</a:t>
            </a:fld>
            <a:endParaRPr lang="de-DE" dirty="0"/>
          </a:p>
        </p:txBody>
      </p:sp>
    </p:spTree>
    <p:extLst>
      <p:ext uri="{BB962C8B-B14F-4D97-AF65-F5344CB8AC3E}">
        <p14:creationId xmlns:p14="http://schemas.microsoft.com/office/powerpoint/2010/main" val="2939417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9</a:t>
            </a:fld>
            <a:endParaRPr lang="de-DE" dirty="0"/>
          </a:p>
        </p:txBody>
      </p:sp>
    </p:spTree>
    <p:extLst>
      <p:ext uri="{BB962C8B-B14F-4D97-AF65-F5344CB8AC3E}">
        <p14:creationId xmlns:p14="http://schemas.microsoft.com/office/powerpoint/2010/main" val="3575480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a:t>
            </a:r>
            <a:r>
              <a:rPr lang="en-GB" sz="1200" kern="1200">
                <a:solidFill>
                  <a:schemeClr val="tx1"/>
                </a:solidFill>
                <a:effectLst/>
                <a:latin typeface="Arial" panose="020B0604020202020204" pitchFamily="34" charset="0"/>
                <a:ea typeface="+mn-ea"/>
                <a:cs typeface="+mn-cs"/>
              </a:rPr>
              <a:t>9) Pippi hat viele Laster (Laster1: LKW; Laster2: Untugend)</a:t>
            </a:r>
          </a:p>
          <a:p>
            <a:r>
              <a:rPr lang="en-GB" sz="1200" kern="1200">
                <a:solidFill>
                  <a:schemeClr val="tx1"/>
                </a:solidFill>
                <a:effectLst/>
                <a:latin typeface="Arial" panose="020B0604020202020204" pitchFamily="34" charset="0"/>
                <a:ea typeface="+mn-ea"/>
                <a:cs typeface="+mn-cs"/>
              </a:rPr>
              <a:t>Explikatur: z.B. ,Pippi hat viele Untugenden.‘</a:t>
            </a:r>
          </a:p>
          <a:p>
            <a:r>
              <a:rPr lang="en-GB" sz="1200" kern="1200">
                <a:solidFill>
                  <a:schemeClr val="tx1"/>
                </a:solidFill>
                <a:effectLst/>
                <a:latin typeface="Arial" panose="020B0604020202020204" pitchFamily="34" charset="0"/>
                <a:ea typeface="+mn-ea"/>
                <a:cs typeface="+mn-cs"/>
              </a:rPr>
              <a:t>(10) Anna sagte zu Klara, sie k.nne ihren Bruder nicht ausstehen.</a:t>
            </a:r>
          </a:p>
          <a:p>
            <a:r>
              <a:rPr lang="en-GB" sz="1200" kern="1200">
                <a:solidFill>
                  <a:schemeClr val="tx1"/>
                </a:solidFill>
                <a:effectLst/>
                <a:latin typeface="Arial" panose="020B0604020202020204" pitchFamily="34" charset="0"/>
                <a:ea typeface="+mn-ea"/>
                <a:cs typeface="+mn-cs"/>
              </a:rPr>
              <a:t>Explikatur: z.B. ,Anna sagte zu Klara, sie (Anna) k.nne ihren (Klaras)</a:t>
            </a:r>
          </a:p>
          <a:p>
            <a:r>
              <a:rPr lang="en-GB" sz="1200" kern="1200">
                <a:solidFill>
                  <a:schemeClr val="tx1"/>
                </a:solidFill>
                <a:effectLst/>
                <a:latin typeface="Arial" panose="020B0604020202020204" pitchFamily="34" charset="0"/>
                <a:ea typeface="+mn-ea"/>
                <a:cs typeface="+mn-cs"/>
              </a:rPr>
              <a:t>Bruder nicht ausstehen.‘</a:t>
            </a:r>
          </a:p>
          <a:p>
            <a:r>
              <a:rPr lang="en-GB" sz="1200" kern="1200">
                <a:solidFill>
                  <a:schemeClr val="tx1"/>
                </a:solidFill>
                <a:effectLst/>
                <a:latin typeface="Arial" panose="020B0604020202020204" pitchFamily="34" charset="0"/>
                <a:ea typeface="+mn-ea"/>
                <a:cs typeface="+mn-cs"/>
              </a:rPr>
              <a:t>(11) a. Karl ist bereit. [wozu?]</a:t>
            </a:r>
          </a:p>
          <a:p>
            <a:r>
              <a:rPr lang="en-GB" sz="1200" kern="1200">
                <a:solidFill>
                  <a:schemeClr val="tx1"/>
                </a:solidFill>
                <a:effectLst/>
                <a:latin typeface="Arial" panose="020B0604020202020204" pitchFamily="34" charset="0"/>
                <a:ea typeface="+mn-ea"/>
                <a:cs typeface="+mn-cs"/>
              </a:rPr>
              <a:t>Explikatur: z.B. ,Karl ist bereit zur Abreise.‘</a:t>
            </a:r>
          </a:p>
          <a:p>
            <a:r>
              <a:rPr lang="en-GB" sz="1200" kern="1200">
                <a:solidFill>
                  <a:schemeClr val="tx1"/>
                </a:solidFill>
                <a:effectLst/>
                <a:latin typeface="Arial" panose="020B0604020202020204" pitchFamily="34" charset="0"/>
                <a:ea typeface="+mn-ea"/>
                <a:cs typeface="+mn-cs"/>
              </a:rPr>
              <a:t>b. Paracetamol ist besser. [als was?]</a:t>
            </a:r>
          </a:p>
          <a:p>
            <a:r>
              <a:rPr lang="en-GB" sz="1200" kern="1200">
                <a:solidFill>
                  <a:schemeClr val="tx1"/>
                </a:solidFill>
                <a:effectLst/>
                <a:latin typeface="Arial" panose="020B0604020202020204" pitchFamily="34" charset="0"/>
                <a:ea typeface="+mn-ea"/>
                <a:cs typeface="+mn-cs"/>
              </a:rPr>
              <a:t>Explikatur: z.B. ,Paracetamol ist besser als Aspirin.‘</a:t>
            </a:r>
          </a:p>
          <a:p>
            <a:r>
              <a:rPr lang="en-GB" sz="1200" kern="1200">
                <a:solidFill>
                  <a:schemeClr val="tx1"/>
                </a:solidFill>
                <a:effectLst/>
                <a:latin typeface="Arial" panose="020B0604020202020204" pitchFamily="34" charset="0"/>
                <a:ea typeface="+mn-ea"/>
                <a:cs typeface="+mn-cs"/>
              </a:rPr>
              <a:t>(12) a. Ich habe noch nicht gefrühstückt.</a:t>
            </a:r>
          </a:p>
          <a:p>
            <a:r>
              <a:rPr lang="en-GB" sz="1200" kern="1200">
                <a:solidFill>
                  <a:schemeClr val="tx1"/>
                </a:solidFill>
                <a:effectLst/>
                <a:latin typeface="Arial" panose="020B0604020202020204" pitchFamily="34" charset="0"/>
                <a:ea typeface="+mn-ea"/>
                <a:cs typeface="+mn-cs"/>
              </a:rPr>
              <a:t>Explikatur: ,Ich habe heute noch nicht gefrühstückt.‘</a:t>
            </a:r>
          </a:p>
          <a:p>
            <a:r>
              <a:rPr lang="en-GB" sz="1200" kern="1200">
                <a:solidFill>
                  <a:schemeClr val="tx1"/>
                </a:solidFill>
                <a:effectLst/>
                <a:latin typeface="Arial" panose="020B0604020202020204" pitchFamily="34" charset="0"/>
                <a:ea typeface="+mn-ea"/>
                <a:cs typeface="+mn-cs"/>
              </a:rPr>
              <a:t>b. Es regnet.</a:t>
            </a:r>
          </a:p>
          <a:p>
            <a:r>
              <a:rPr lang="en-GB" sz="1200" kern="1200">
                <a:solidFill>
                  <a:schemeClr val="tx1"/>
                </a:solidFill>
                <a:effectLst/>
                <a:latin typeface="Arial" panose="020B0604020202020204" pitchFamily="34" charset="0"/>
                <a:ea typeface="+mn-ea"/>
                <a:cs typeface="+mn-cs"/>
              </a:rPr>
              <a:t>Explikatur: z.B. ,Es regnet in Mainz.‘</a:t>
            </a:r>
          </a:p>
          <a:p>
            <a:r>
              <a:rPr lang="en-GB" sz="1200" kern="1200">
                <a:solidFill>
                  <a:schemeClr val="tx1"/>
                </a:solidFill>
                <a:effectLst/>
                <a:latin typeface="Arial" panose="020B0604020202020204" pitchFamily="34" charset="0"/>
                <a:ea typeface="+mn-ea"/>
                <a:cs typeface="+mn-cs"/>
              </a:rPr>
              <a:t>c. Anna drückte auf den Knopf und der Motor sprang an.</a:t>
            </a:r>
          </a:p>
          <a:p>
            <a:r>
              <a:rPr lang="en-GB" sz="1200" kern="1200">
                <a:solidFill>
                  <a:schemeClr val="tx1"/>
                </a:solidFill>
                <a:effectLst/>
                <a:latin typeface="Arial" panose="020B0604020202020204" pitchFamily="34" charset="0"/>
                <a:ea typeface="+mn-ea"/>
                <a:cs typeface="+mn-cs"/>
              </a:rPr>
              <a:t>Explikatur: ,Anna drückte auf den Knopf und als Folge daraus sprang</a:t>
            </a:r>
          </a:p>
          <a:p>
            <a:r>
              <a:rPr lang="en-GB" sz="1200" kern="1200">
                <a:solidFill>
                  <a:schemeClr val="tx1"/>
                </a:solidFill>
                <a:effectLst/>
                <a:latin typeface="Arial" panose="020B0604020202020204" pitchFamily="34" charset="0"/>
                <a:ea typeface="+mn-ea"/>
                <a:cs typeface="+mn-cs"/>
              </a:rPr>
              <a:t>der Motor an.‘</a:t>
            </a:r>
          </a:p>
          <a:p>
            <a:r>
              <a:rPr lang="en-GB" sz="1200" kern="1200">
                <a:solidFill>
                  <a:schemeClr val="tx1"/>
                </a:solidFill>
                <a:effectLst/>
                <a:latin typeface="Arial" panose="020B0604020202020204" pitchFamily="34" charset="0"/>
                <a:ea typeface="+mn-ea"/>
                <a:cs typeface="+mn-cs"/>
              </a:rPr>
              <a:t>(13) a. Frankreich ist sechseckig.</a:t>
            </a:r>
          </a:p>
          <a:p>
            <a:r>
              <a:rPr lang="en-GB" sz="1200" kern="1200">
                <a:solidFill>
                  <a:schemeClr val="tx1"/>
                </a:solidFill>
                <a:effectLst/>
                <a:latin typeface="Arial" panose="020B0604020202020204" pitchFamily="34" charset="0"/>
                <a:ea typeface="+mn-ea"/>
                <a:cs typeface="+mn-cs"/>
              </a:rPr>
              <a:t>Explikatur: ,[Die kartographische Darstellung von] Frankreich .hnelt</a:t>
            </a:r>
          </a:p>
          <a:p>
            <a:r>
              <a:rPr lang="en-GB" sz="1200" kern="1200">
                <a:solidFill>
                  <a:schemeClr val="tx1"/>
                </a:solidFill>
                <a:effectLst/>
                <a:latin typeface="Arial" panose="020B0604020202020204" pitchFamily="34" charset="0"/>
                <a:ea typeface="+mn-ea"/>
                <a:cs typeface="+mn-cs"/>
              </a:rPr>
              <a:t>einem Sechseck.‘</a:t>
            </a:r>
          </a:p>
          <a:p>
            <a:r>
              <a:rPr lang="en-GB" sz="1200" kern="1200">
                <a:solidFill>
                  <a:schemeClr val="tx1"/>
                </a:solidFill>
                <a:effectLst/>
                <a:latin typeface="Arial" panose="020B0604020202020204" pitchFamily="34" charset="0"/>
                <a:ea typeface="+mn-ea"/>
                <a:cs typeface="+mn-cs"/>
              </a:rPr>
              <a:t>b. Anna ist ein Cham.leon.</a:t>
            </a:r>
          </a:p>
          <a:p>
            <a:r>
              <a:rPr lang="en-GB" sz="1200" kern="1200">
                <a:solidFill>
                  <a:schemeClr val="tx1"/>
                </a:solidFill>
                <a:effectLst/>
                <a:latin typeface="Arial" panose="020B0604020202020204" pitchFamily="34" charset="0"/>
                <a:ea typeface="+mn-ea"/>
                <a:cs typeface="+mn-cs"/>
              </a:rPr>
              <a:t>Explikatur: z.B. ,Anna .ndert ihre Meinung st.ndig, man kann sich</a:t>
            </a:r>
          </a:p>
          <a:p>
            <a:r>
              <a:rPr lang="en-GB" sz="1200" kern="1200">
                <a:solidFill>
                  <a:schemeClr val="tx1"/>
                </a:solidFill>
                <a:effectLst/>
                <a:latin typeface="Arial" panose="020B0604020202020204" pitchFamily="34" charset="0"/>
                <a:ea typeface="+mn-ea"/>
                <a:cs typeface="+mn-cs"/>
              </a:rPr>
              <a:t>nicht auf sie verlassen.‘</a:t>
            </a:r>
          </a:p>
          <a:p>
            <a:r>
              <a:rPr lang="en-GB" sz="1200" kern="1200">
                <a:solidFill>
                  <a:schemeClr val="tx1"/>
                </a:solidFill>
                <a:effectLst/>
                <a:latin typeface="Arial" panose="020B0604020202020204" pitchFamily="34" charset="0"/>
                <a:ea typeface="+mn-ea"/>
                <a:cs typeface="+mn-cs"/>
              </a:rPr>
              <a:t>(14) Alle Bewerberinnen wurden nicht abgelehnt.</a:t>
            </a:r>
          </a:p>
          <a:p>
            <a:r>
              <a:rPr lang="en-GB" sz="1200" kern="1200">
                <a:solidFill>
                  <a:schemeClr val="tx1"/>
                </a:solidFill>
                <a:effectLst/>
                <a:latin typeface="Arial" panose="020B0604020202020204" pitchFamily="34" charset="0"/>
                <a:ea typeface="+mn-ea"/>
                <a:cs typeface="+mn-cs"/>
              </a:rPr>
              <a:t>Explikatur: z.B. ,Nicht alle Bewerberinnen wurden abgelehnt.‘</a:t>
            </a:r>
            <a:r>
              <a:rPr lang="en-DE" sz="1200" kern="1200">
                <a:solidFill>
                  <a:schemeClr val="tx1"/>
                </a:solidFill>
                <a:effectLst/>
                <a:latin typeface="Arial" panose="020B0604020202020204" pitchFamily="34" charset="0"/>
                <a:ea typeface="+mn-ea"/>
                <a:cs typeface="+mn-cs"/>
              </a:rPr>
              <a:t> (Finkbeiner 2015)</a:t>
            </a:r>
            <a:endParaRPr lang="en-GB" sz="1200" kern="1200">
              <a:solidFill>
                <a:schemeClr val="tx1"/>
              </a:solidFill>
              <a:effectLst/>
              <a:latin typeface="Arial" panose="020B0604020202020204" pitchFamily="34" charset="0"/>
              <a:ea typeface="+mn-ea"/>
              <a:cs typeface="+mn-cs"/>
            </a:endParaRPr>
          </a:p>
        </p:txBody>
      </p:sp>
      <p:sp>
        <p:nvSpPr>
          <p:cNvPr id="4" name="Slide Number Placeholder 3"/>
          <p:cNvSpPr>
            <a:spLocks noGrp="1"/>
          </p:cNvSpPr>
          <p:nvPr>
            <p:ph type="sldNum" sz="quarter" idx="5"/>
          </p:nvPr>
        </p:nvSpPr>
        <p:spPr/>
        <p:txBody>
          <a:bodyPr/>
          <a:lstStyle/>
          <a:p>
            <a:fld id="{E4EA47C3-D6D1-45C7-B7EF-A1183D105D1C}" type="slidenum">
              <a:rPr lang="de-DE" smtClean="0"/>
              <a:pPr/>
              <a:t>10</a:t>
            </a:fld>
            <a:endParaRPr lang="de-DE" dirty="0"/>
          </a:p>
        </p:txBody>
      </p:sp>
    </p:spTree>
    <p:extLst>
      <p:ext uri="{BB962C8B-B14F-4D97-AF65-F5344CB8AC3E}">
        <p14:creationId xmlns:p14="http://schemas.microsoft.com/office/powerpoint/2010/main" val="3280915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endParaRPr lang="en-GB" sz="1200" kern="1200">
              <a:solidFill>
                <a:schemeClr val="tx1"/>
              </a:solidFill>
              <a:effectLst/>
              <a:latin typeface="Arial" panose="020B0604020202020204" pitchFamily="34" charset="0"/>
              <a:ea typeface="+mn-ea"/>
              <a:cs typeface="+mn-cs"/>
            </a:endParaRPr>
          </a:p>
        </p:txBody>
      </p:sp>
      <p:sp>
        <p:nvSpPr>
          <p:cNvPr id="4" name="Slide Number Placeholder 3"/>
          <p:cNvSpPr>
            <a:spLocks noGrp="1"/>
          </p:cNvSpPr>
          <p:nvPr>
            <p:ph type="sldNum" sz="quarter" idx="5"/>
          </p:nvPr>
        </p:nvSpPr>
        <p:spPr/>
        <p:txBody>
          <a:bodyPr/>
          <a:lstStyle/>
          <a:p>
            <a:fld id="{E4EA47C3-D6D1-45C7-B7EF-A1183D105D1C}" type="slidenum">
              <a:rPr lang="de-DE" smtClean="0"/>
              <a:pPr/>
              <a:t>11</a:t>
            </a:fld>
            <a:endParaRPr lang="de-DE" dirty="0"/>
          </a:p>
        </p:txBody>
      </p:sp>
    </p:spTree>
    <p:extLst>
      <p:ext uri="{BB962C8B-B14F-4D97-AF65-F5344CB8AC3E}">
        <p14:creationId xmlns:p14="http://schemas.microsoft.com/office/powerpoint/2010/main" val="1916739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GB" sz="1200" kern="1200">
                <a:solidFill>
                  <a:schemeClr val="tx1"/>
                </a:solidFill>
                <a:effectLst/>
                <a:latin typeface="Arial" panose="020B0604020202020204" pitchFamily="34" charset="0"/>
                <a:ea typeface="+mn-ea"/>
                <a:cs typeface="+mn-cs"/>
              </a:rPr>
              <a:t>"Kent Bach, ein Neo-Griceaner, stimmt mit Vertretern der Relevanztheorie</a:t>
            </a:r>
          </a:p>
          <a:p>
            <a:r>
              <a:rPr lang="en-GB" sz="1200" kern="1200">
                <a:solidFill>
                  <a:schemeClr val="tx1"/>
                </a:solidFill>
                <a:effectLst/>
                <a:latin typeface="Arial" panose="020B0604020202020204" pitchFamily="34" charset="0"/>
                <a:ea typeface="+mn-ea"/>
                <a:cs typeface="+mn-cs"/>
              </a:rPr>
              <a:t>darin überein, dass Sprecher mit ihren .u.erungen mehr meinen k.nnen,</a:t>
            </a:r>
          </a:p>
          <a:p>
            <a:r>
              <a:rPr lang="en-GB" sz="1200" kern="1200">
                <a:solidFill>
                  <a:schemeClr val="tx1"/>
                </a:solidFill>
                <a:effectLst/>
                <a:latin typeface="Arial" panose="020B0604020202020204" pitchFamily="34" charset="0"/>
                <a:ea typeface="+mn-ea"/>
                <a:cs typeface="+mn-cs"/>
              </a:rPr>
              <a:t>als sie w.rtlich sagen, ohne dass sie deshalb etwas implikatieren oder sich</a:t>
            </a:r>
          </a:p>
          <a:p>
            <a:r>
              <a:rPr lang="en-GB" sz="1200" kern="1200">
                <a:solidFill>
                  <a:schemeClr val="tx1"/>
                </a:solidFill>
                <a:effectLst/>
                <a:latin typeface="Arial" panose="020B0604020202020204" pitchFamily="34" charset="0"/>
                <a:ea typeface="+mn-ea"/>
                <a:cs typeface="+mn-cs"/>
              </a:rPr>
              <a:t>bereits im Bereich figurativer Bedeutung bewegen würden (Bach 2004:</a:t>
            </a:r>
          </a:p>
          <a:p>
            <a:r>
              <a:rPr lang="en-GB" sz="1200" kern="1200">
                <a:solidFill>
                  <a:schemeClr val="tx1"/>
                </a:solidFill>
                <a:effectLst/>
                <a:latin typeface="Arial" panose="020B0604020202020204" pitchFamily="34" charset="0"/>
                <a:ea typeface="+mn-ea"/>
                <a:cs typeface="+mn-cs"/>
              </a:rPr>
              <a:t>473). Allerdings kritisiert er den in der Relevanztheorie verwendeten Begriff</a:t>
            </a:r>
          </a:p>
          <a:p>
            <a:r>
              <a:rPr lang="en-GB" sz="1200" kern="1200">
                <a:solidFill>
                  <a:schemeClr val="tx1"/>
                </a:solidFill>
                <a:effectLst/>
                <a:latin typeface="Arial" panose="020B0604020202020204" pitchFamily="34" charset="0"/>
                <a:ea typeface="+mn-ea"/>
                <a:cs typeface="+mn-cs"/>
              </a:rPr>
              <a:t>der Explikatur. Mit dem Begriff der Explikatur ist ja gerade nicht das gemeint,</a:t>
            </a:r>
          </a:p>
          <a:p>
            <a:r>
              <a:rPr lang="en-GB" sz="1200" kern="1200">
                <a:solidFill>
                  <a:schemeClr val="tx1"/>
                </a:solidFill>
                <a:effectLst/>
                <a:latin typeface="Arial" panose="020B0604020202020204" pitchFamily="34" charset="0"/>
                <a:ea typeface="+mn-ea"/>
                <a:cs typeface="+mn-cs"/>
              </a:rPr>
              <a:t>was explizit gesagt wurde, sondern die Explikatur bezieht sich auf nicht explizit</a:t>
            </a:r>
          </a:p>
          <a:p>
            <a:r>
              <a:rPr lang="en-GB" sz="1200" kern="1200">
                <a:solidFill>
                  <a:schemeClr val="tx1"/>
                </a:solidFill>
                <a:effectLst/>
                <a:latin typeface="Arial" panose="020B0604020202020204" pitchFamily="34" charset="0"/>
                <a:ea typeface="+mn-ea"/>
                <a:cs typeface="+mn-cs"/>
              </a:rPr>
              <a:t>ausgedrückte propositionale Inhalte (Bach 1994: 270). Bach (2001:</a:t>
            </a:r>
          </a:p>
          <a:p>
            <a:r>
              <a:rPr lang="en-GB" sz="1200" kern="1200">
                <a:solidFill>
                  <a:schemeClr val="tx1"/>
                </a:solidFill>
                <a:effectLst/>
                <a:latin typeface="Arial" panose="020B0604020202020204" pitchFamily="34" charset="0"/>
                <a:ea typeface="+mn-ea"/>
                <a:cs typeface="+mn-cs"/>
              </a:rPr>
              <a:t>250) schl.gt daher den Begriff Impli-zi-tur vor" (Finkbeiner 2015)</a:t>
            </a:r>
          </a:p>
        </p:txBody>
      </p:sp>
      <p:sp>
        <p:nvSpPr>
          <p:cNvPr id="4" name="Slide Number Placeholder 3"/>
          <p:cNvSpPr>
            <a:spLocks noGrp="1"/>
          </p:cNvSpPr>
          <p:nvPr>
            <p:ph type="sldNum" sz="quarter" idx="5"/>
          </p:nvPr>
        </p:nvSpPr>
        <p:spPr/>
        <p:txBody>
          <a:bodyPr/>
          <a:lstStyle/>
          <a:p>
            <a:fld id="{E4EA47C3-D6D1-45C7-B7EF-A1183D105D1C}" type="slidenum">
              <a:rPr lang="de-DE" smtClean="0"/>
              <a:pPr/>
              <a:t>12</a:t>
            </a:fld>
            <a:endParaRPr lang="de-DE" dirty="0"/>
          </a:p>
        </p:txBody>
      </p:sp>
    </p:spTree>
    <p:extLst>
      <p:ext uri="{BB962C8B-B14F-4D97-AF65-F5344CB8AC3E}">
        <p14:creationId xmlns:p14="http://schemas.microsoft.com/office/powerpoint/2010/main" val="579867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GB" sz="1200" kern="1200">
                <a:solidFill>
                  <a:schemeClr val="tx1"/>
                </a:solidFill>
                <a:effectLst/>
                <a:latin typeface="Arial" panose="020B0604020202020204" pitchFamily="34" charset="0"/>
                <a:ea typeface="+mn-ea"/>
                <a:cs typeface="+mn-cs"/>
              </a:rPr>
              <a:t>"Kent Bach, ein Neo-Griceaner, stimmt mit Vertretern der Relevanztheorie</a:t>
            </a:r>
          </a:p>
          <a:p>
            <a:r>
              <a:rPr lang="en-GB" sz="1200" kern="1200">
                <a:solidFill>
                  <a:schemeClr val="tx1"/>
                </a:solidFill>
                <a:effectLst/>
                <a:latin typeface="Arial" panose="020B0604020202020204" pitchFamily="34" charset="0"/>
                <a:ea typeface="+mn-ea"/>
                <a:cs typeface="+mn-cs"/>
              </a:rPr>
              <a:t>darin überein, dass Sprecher mit ihren .u.erungen mehr meinen k.nnen,</a:t>
            </a:r>
          </a:p>
          <a:p>
            <a:r>
              <a:rPr lang="en-GB" sz="1200" kern="1200">
                <a:solidFill>
                  <a:schemeClr val="tx1"/>
                </a:solidFill>
                <a:effectLst/>
                <a:latin typeface="Arial" panose="020B0604020202020204" pitchFamily="34" charset="0"/>
                <a:ea typeface="+mn-ea"/>
                <a:cs typeface="+mn-cs"/>
              </a:rPr>
              <a:t>als sie w.rtlich sagen, ohne dass sie deshalb etwas implikatieren oder sich</a:t>
            </a:r>
          </a:p>
          <a:p>
            <a:r>
              <a:rPr lang="en-GB" sz="1200" kern="1200">
                <a:solidFill>
                  <a:schemeClr val="tx1"/>
                </a:solidFill>
                <a:effectLst/>
                <a:latin typeface="Arial" panose="020B0604020202020204" pitchFamily="34" charset="0"/>
                <a:ea typeface="+mn-ea"/>
                <a:cs typeface="+mn-cs"/>
              </a:rPr>
              <a:t>bereits im Bereich figurativer Bedeutung bewegen würden (Bach 2004:</a:t>
            </a:r>
          </a:p>
          <a:p>
            <a:r>
              <a:rPr lang="en-GB" sz="1200" kern="1200">
                <a:solidFill>
                  <a:schemeClr val="tx1"/>
                </a:solidFill>
                <a:effectLst/>
                <a:latin typeface="Arial" panose="020B0604020202020204" pitchFamily="34" charset="0"/>
                <a:ea typeface="+mn-ea"/>
                <a:cs typeface="+mn-cs"/>
              </a:rPr>
              <a:t>473). Allerdings kritisiert er den in der Relevanztheorie verwendeten Begriff</a:t>
            </a:r>
          </a:p>
          <a:p>
            <a:r>
              <a:rPr lang="en-GB" sz="1200" kern="1200">
                <a:solidFill>
                  <a:schemeClr val="tx1"/>
                </a:solidFill>
                <a:effectLst/>
                <a:latin typeface="Arial" panose="020B0604020202020204" pitchFamily="34" charset="0"/>
                <a:ea typeface="+mn-ea"/>
                <a:cs typeface="+mn-cs"/>
              </a:rPr>
              <a:t>der Explikatur. Mit dem Begriff der Explikatur ist ja gerade nicht das gemeint,</a:t>
            </a:r>
          </a:p>
          <a:p>
            <a:r>
              <a:rPr lang="en-GB" sz="1200" kern="1200">
                <a:solidFill>
                  <a:schemeClr val="tx1"/>
                </a:solidFill>
                <a:effectLst/>
                <a:latin typeface="Arial" panose="020B0604020202020204" pitchFamily="34" charset="0"/>
                <a:ea typeface="+mn-ea"/>
                <a:cs typeface="+mn-cs"/>
              </a:rPr>
              <a:t>was explizit gesagt wurde, sondern die Explikatur bezieht sich auf nicht explizit</a:t>
            </a:r>
          </a:p>
          <a:p>
            <a:r>
              <a:rPr lang="en-GB" sz="1200" kern="1200">
                <a:solidFill>
                  <a:schemeClr val="tx1"/>
                </a:solidFill>
                <a:effectLst/>
                <a:latin typeface="Arial" panose="020B0604020202020204" pitchFamily="34" charset="0"/>
                <a:ea typeface="+mn-ea"/>
                <a:cs typeface="+mn-cs"/>
              </a:rPr>
              <a:t>ausgedrückte propositionale Inhalte (Bach 1994: 270). Bach (2001:</a:t>
            </a:r>
          </a:p>
          <a:p>
            <a:r>
              <a:rPr lang="en-GB" sz="1200" kern="1200">
                <a:solidFill>
                  <a:schemeClr val="tx1"/>
                </a:solidFill>
                <a:effectLst/>
                <a:latin typeface="Arial" panose="020B0604020202020204" pitchFamily="34" charset="0"/>
                <a:ea typeface="+mn-ea"/>
                <a:cs typeface="+mn-cs"/>
              </a:rPr>
              <a:t>250) schl.gt daher den Begriff Impli-zi-tur vor" (Finkbeiner 2015)</a:t>
            </a:r>
          </a:p>
        </p:txBody>
      </p:sp>
      <p:sp>
        <p:nvSpPr>
          <p:cNvPr id="4" name="Slide Number Placeholder 3"/>
          <p:cNvSpPr>
            <a:spLocks noGrp="1"/>
          </p:cNvSpPr>
          <p:nvPr>
            <p:ph type="sldNum" sz="quarter" idx="5"/>
          </p:nvPr>
        </p:nvSpPr>
        <p:spPr/>
        <p:txBody>
          <a:bodyPr/>
          <a:lstStyle/>
          <a:p>
            <a:fld id="{E4EA47C3-D6D1-45C7-B7EF-A1183D105D1C}" type="slidenum">
              <a:rPr lang="de-DE" smtClean="0"/>
              <a:pPr/>
              <a:t>13</a:t>
            </a:fld>
            <a:endParaRPr lang="de-DE" dirty="0"/>
          </a:p>
        </p:txBody>
      </p:sp>
    </p:spTree>
    <p:extLst>
      <p:ext uri="{BB962C8B-B14F-4D97-AF65-F5344CB8AC3E}">
        <p14:creationId xmlns:p14="http://schemas.microsoft.com/office/powerpoint/2010/main" val="694897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1">
    <p:spTree>
      <p:nvGrpSpPr>
        <p:cNvPr id="1" name=""/>
        <p:cNvGrpSpPr/>
        <p:nvPr/>
      </p:nvGrpSpPr>
      <p:grpSpPr>
        <a:xfrm>
          <a:off x="0" y="0"/>
          <a:ext cx="0" cy="0"/>
          <a:chOff x="0" y="0"/>
          <a:chExt cx="0" cy="0"/>
        </a:xfrm>
      </p:grpSpPr>
      <p:grpSp>
        <p:nvGrpSpPr>
          <p:cNvPr id="26" name="Gruppieren 25">
            <a:extLst>
              <a:ext uri="{FF2B5EF4-FFF2-40B4-BE49-F238E27FC236}">
                <a16:creationId xmlns:a16="http://schemas.microsoft.com/office/drawing/2014/main" id="{CABCBAD4-CDF6-43FE-8861-A06D0882730D}"/>
              </a:ext>
            </a:extLst>
          </p:cNvPr>
          <p:cNvGrpSpPr/>
          <p:nvPr userDrawn="1"/>
        </p:nvGrpSpPr>
        <p:grpSpPr>
          <a:xfrm>
            <a:off x="-4877" y="4950860"/>
            <a:ext cx="9148877" cy="198120"/>
            <a:chOff x="-4877" y="4950860"/>
            <a:chExt cx="9148877" cy="198120"/>
          </a:xfrm>
        </p:grpSpPr>
        <p:sp>
          <p:nvSpPr>
            <p:cNvPr id="29" name="bk object 18">
              <a:extLst>
                <a:ext uri="{FF2B5EF4-FFF2-40B4-BE49-F238E27FC236}">
                  <a16:creationId xmlns:a16="http://schemas.microsoft.com/office/drawing/2014/main" id="{43762DC1-C2FD-42CE-AFEB-715EE62A1F3D}"/>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chemeClr val="tx2"/>
            </a:solidFill>
          </p:spPr>
          <p:txBody>
            <a:bodyPr wrap="square" lIns="0" tIns="0" rIns="0" bIns="0" rtlCol="0"/>
            <a:lstStyle/>
            <a:p>
              <a:endParaRPr/>
            </a:p>
          </p:txBody>
        </p:sp>
        <p:sp>
          <p:nvSpPr>
            <p:cNvPr id="30" name="bk object 18">
              <a:extLst>
                <a:ext uri="{FF2B5EF4-FFF2-40B4-BE49-F238E27FC236}">
                  <a16:creationId xmlns:a16="http://schemas.microsoft.com/office/drawing/2014/main" id="{76098270-8824-46AE-A5C5-CD99A62A1C4C}"/>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chemeClr val="tx2"/>
            </a:solidFill>
          </p:spPr>
          <p:txBody>
            <a:bodyPr wrap="square" lIns="0" tIns="0" rIns="0" bIns="0" rtlCol="0"/>
            <a:lstStyle/>
            <a:p>
              <a:endParaRPr dirty="0"/>
            </a:p>
          </p:txBody>
        </p:sp>
        <p:sp>
          <p:nvSpPr>
            <p:cNvPr id="31" name="Holder 3">
              <a:extLst>
                <a:ext uri="{FF2B5EF4-FFF2-40B4-BE49-F238E27FC236}">
                  <a16:creationId xmlns:a16="http://schemas.microsoft.com/office/drawing/2014/main" id="{3299EB9C-AF93-46B9-874F-99C450B3EDD6}"/>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27" name="Freihandform: Form 26">
            <a:extLst>
              <a:ext uri="{FF2B5EF4-FFF2-40B4-BE49-F238E27FC236}">
                <a16:creationId xmlns:a16="http://schemas.microsoft.com/office/drawing/2014/main" id="{9E7234BE-B4D1-49DA-A717-D084E338DDBA}"/>
              </a:ext>
            </a:extLst>
          </p:cNvPr>
          <p:cNvSpPr/>
          <p:nvPr userDrawn="1"/>
        </p:nvSpPr>
        <p:spPr>
          <a:xfrm>
            <a:off x="1" y="1422400"/>
            <a:ext cx="3167992" cy="3492500"/>
          </a:xfrm>
          <a:custGeom>
            <a:avLst/>
            <a:gdLst>
              <a:gd name="connsiteX0" fmla="*/ 3773588 w 4271120"/>
              <a:gd name="connsiteY0" fmla="*/ 3280579 h 4702819"/>
              <a:gd name="connsiteX1" fmla="*/ 3717970 w 4271120"/>
              <a:gd name="connsiteY1" fmla="*/ 3393838 h 4702819"/>
              <a:gd name="connsiteX2" fmla="*/ 3755385 w 4271120"/>
              <a:gd name="connsiteY2" fmla="*/ 3541480 h 4702819"/>
              <a:gd name="connsiteX3" fmla="*/ 3742240 w 4271120"/>
              <a:gd name="connsiteY3" fmla="*/ 3544514 h 4702819"/>
              <a:gd name="connsiteX4" fmla="*/ 3594598 w 4271120"/>
              <a:gd name="connsiteY4" fmla="*/ 3403951 h 4702819"/>
              <a:gd name="connsiteX5" fmla="*/ 3773588 w 4271120"/>
              <a:gd name="connsiteY5" fmla="*/ 3280579 h 4702819"/>
              <a:gd name="connsiteX6" fmla="*/ 3937409 w 4271120"/>
              <a:gd name="connsiteY6" fmla="*/ 2981250 h 4702819"/>
              <a:gd name="connsiteX7" fmla="*/ 3833252 w 4271120"/>
              <a:gd name="connsiteY7" fmla="*/ 3118780 h 4702819"/>
              <a:gd name="connsiteX8" fmla="*/ 3480327 w 4271120"/>
              <a:gd name="connsiteY8" fmla="*/ 3142039 h 4702819"/>
              <a:gd name="connsiteX9" fmla="*/ 3488417 w 4271120"/>
              <a:gd name="connsiteY9" fmla="*/ 3070240 h 4702819"/>
              <a:gd name="connsiteX10" fmla="*/ 3802914 w 4271120"/>
              <a:gd name="connsiteY10" fmla="*/ 3008554 h 4702819"/>
              <a:gd name="connsiteX11" fmla="*/ 3937409 w 4271120"/>
              <a:gd name="connsiteY11" fmla="*/ 2981250 h 4702819"/>
              <a:gd name="connsiteX12" fmla="*/ 1530647 w 4271120"/>
              <a:gd name="connsiteY12" fmla="*/ 2816671 h 4702819"/>
              <a:gd name="connsiteX13" fmla="*/ 1538737 w 4271120"/>
              <a:gd name="connsiteY13" fmla="*/ 2820463 h 4702819"/>
              <a:gd name="connsiteX14" fmla="*/ 1944246 w 4271120"/>
              <a:gd name="connsiteY14" fmla="*/ 3409008 h 4702819"/>
              <a:gd name="connsiteX15" fmla="*/ 3606733 w 4271120"/>
              <a:gd name="connsiteY15" fmla="*/ 3913618 h 4702819"/>
              <a:gd name="connsiteX16" fmla="*/ 3607744 w 4271120"/>
              <a:gd name="connsiteY16" fmla="*/ 3926765 h 4702819"/>
              <a:gd name="connsiteX17" fmla="*/ 2423576 w 4271120"/>
              <a:gd name="connsiteY17" fmla="*/ 3894405 h 4702819"/>
              <a:gd name="connsiteX18" fmla="*/ 2077731 w 4271120"/>
              <a:gd name="connsiteY18" fmla="*/ 3806426 h 4702819"/>
              <a:gd name="connsiteX19" fmla="*/ 1525591 w 4271120"/>
              <a:gd name="connsiteY19" fmla="*/ 2823496 h 4702819"/>
              <a:gd name="connsiteX20" fmla="*/ 1530647 w 4271120"/>
              <a:gd name="connsiteY20" fmla="*/ 2816671 h 4702819"/>
              <a:gd name="connsiteX21" fmla="*/ 3996062 w 4271120"/>
              <a:gd name="connsiteY21" fmla="*/ 2605067 h 4702819"/>
              <a:gd name="connsiteX22" fmla="*/ 4271120 w 4271120"/>
              <a:gd name="connsiteY22" fmla="*/ 2676866 h 4702819"/>
              <a:gd name="connsiteX23" fmla="*/ 4008197 w 4271120"/>
              <a:gd name="connsiteY23" fmla="*/ 2693046 h 4702819"/>
              <a:gd name="connsiteX24" fmla="*/ 3829207 w 4271120"/>
              <a:gd name="connsiteY24" fmla="*/ 2680911 h 4702819"/>
              <a:gd name="connsiteX25" fmla="*/ 3670441 w 4271120"/>
              <a:gd name="connsiteY25" fmla="*/ 2642484 h 4702819"/>
              <a:gd name="connsiteX26" fmla="*/ 3996062 w 4271120"/>
              <a:gd name="connsiteY26" fmla="*/ 2605067 h 4702819"/>
              <a:gd name="connsiteX27" fmla="*/ 3443991 w 4271120"/>
              <a:gd name="connsiteY27" fmla="*/ 1373753 h 4702819"/>
              <a:gd name="connsiteX28" fmla="*/ 3808982 w 4271120"/>
              <a:gd name="connsiteY28" fmla="*/ 1505845 h 4702819"/>
              <a:gd name="connsiteX29" fmla="*/ 3766510 w 4271120"/>
              <a:gd name="connsiteY29" fmla="*/ 1714160 h 4702819"/>
              <a:gd name="connsiteX30" fmla="*/ 3673475 w 4271120"/>
              <a:gd name="connsiteY30" fmla="*/ 1626182 h 4702819"/>
              <a:gd name="connsiteX31" fmla="*/ 3503586 w 4271120"/>
              <a:gd name="connsiteY31" fmla="*/ 1940680 h 4702819"/>
              <a:gd name="connsiteX32" fmla="*/ 3349877 w 4271120"/>
              <a:gd name="connsiteY32" fmla="*/ 1900230 h 4702819"/>
              <a:gd name="connsiteX33" fmla="*/ 3263920 w 4271120"/>
              <a:gd name="connsiteY33" fmla="*/ 1778881 h 4702819"/>
              <a:gd name="connsiteX34" fmla="*/ 2886727 w 4271120"/>
              <a:gd name="connsiteY34" fmla="*/ 1881016 h 4702819"/>
              <a:gd name="connsiteX35" fmla="*/ 3400439 w 4271120"/>
              <a:gd name="connsiteY35" fmla="*/ 1585733 h 4702819"/>
              <a:gd name="connsiteX36" fmla="*/ 2921109 w 4271120"/>
              <a:gd name="connsiteY36" fmla="*/ 1605957 h 4702819"/>
              <a:gd name="connsiteX37" fmla="*/ 2913019 w 4271120"/>
              <a:gd name="connsiteY37" fmla="*/ 1594835 h 4702819"/>
              <a:gd name="connsiteX38" fmla="*/ 3443991 w 4271120"/>
              <a:gd name="connsiteY38" fmla="*/ 1373753 h 4702819"/>
              <a:gd name="connsiteX39" fmla="*/ 0 w 4271120"/>
              <a:gd name="connsiteY39" fmla="*/ 0 h 4702819"/>
              <a:gd name="connsiteX40" fmla="*/ 115292 w 4271120"/>
              <a:gd name="connsiteY40" fmla="*/ 0 h 4702819"/>
              <a:gd name="connsiteX41" fmla="*/ 274676 w 4271120"/>
              <a:gd name="connsiteY41" fmla="*/ 0 h 4702819"/>
              <a:gd name="connsiteX42" fmla="*/ 3942724 w 4271120"/>
              <a:gd name="connsiteY42" fmla="*/ 0 h 4702819"/>
              <a:gd name="connsiteX43" fmla="*/ 3939432 w 4271120"/>
              <a:gd name="connsiteY43" fmla="*/ 53696 h 4702819"/>
              <a:gd name="connsiteX44" fmla="*/ 3684598 w 4271120"/>
              <a:gd name="connsiteY44" fmla="*/ 334822 h 4702819"/>
              <a:gd name="connsiteX45" fmla="*/ 3981904 w 4271120"/>
              <a:gd name="connsiteY45" fmla="*/ 155833 h 4702819"/>
              <a:gd name="connsiteX46" fmla="*/ 3993028 w 4271120"/>
              <a:gd name="connsiteY46" fmla="*/ 404599 h 4702819"/>
              <a:gd name="connsiteX47" fmla="*/ 3433810 w 4271120"/>
              <a:gd name="connsiteY47" fmla="*/ 635163 h 4702819"/>
              <a:gd name="connsiteX48" fmla="*/ 2283013 w 4271120"/>
              <a:gd name="connsiteY48" fmla="*/ 464262 h 4702819"/>
              <a:gd name="connsiteX49" fmla="*/ 2284025 w 4271120"/>
              <a:gd name="connsiteY49" fmla="*/ 455161 h 4702819"/>
              <a:gd name="connsiteX50" fmla="*/ 2959536 w 4271120"/>
              <a:gd name="connsiteY50" fmla="*/ 115383 h 4702819"/>
              <a:gd name="connsiteX51" fmla="*/ 2949424 w 4271120"/>
              <a:gd name="connsiteY51" fmla="*/ 107293 h 4702819"/>
              <a:gd name="connsiteX52" fmla="*/ 1789525 w 4271120"/>
              <a:gd name="connsiteY52" fmla="*/ 314598 h 4702819"/>
              <a:gd name="connsiteX53" fmla="*/ 1564018 w 4271120"/>
              <a:gd name="connsiteY53" fmla="*/ 251900 h 4702819"/>
              <a:gd name="connsiteX54" fmla="*/ 1554917 w 4271120"/>
              <a:gd name="connsiteY54" fmla="*/ 262013 h 4702819"/>
              <a:gd name="connsiteX55" fmla="*/ 2389194 w 4271120"/>
              <a:gd name="connsiteY55" fmla="*/ 907188 h 4702819"/>
              <a:gd name="connsiteX56" fmla="*/ 2159641 w 4271120"/>
              <a:gd name="connsiteY56" fmla="*/ 613927 h 4702819"/>
              <a:gd name="connsiteX57" fmla="*/ 2255710 w 4271120"/>
              <a:gd name="connsiteY57" fmla="*/ 818197 h 4702819"/>
              <a:gd name="connsiteX58" fmla="*/ 2248631 w 4271120"/>
              <a:gd name="connsiteY58" fmla="*/ 897075 h 4702819"/>
              <a:gd name="connsiteX59" fmla="*/ 2071663 w 4271120"/>
              <a:gd name="connsiteY59" fmla="*/ 706960 h 4702819"/>
              <a:gd name="connsiteX60" fmla="*/ 2063573 w 4271120"/>
              <a:gd name="connsiteY60" fmla="*/ 718085 h 4702819"/>
              <a:gd name="connsiteX61" fmla="*/ 1981662 w 4271120"/>
              <a:gd name="connsiteY61" fmla="*/ 1090223 h 4702819"/>
              <a:gd name="connsiteX62" fmla="*/ 2015034 w 4271120"/>
              <a:gd name="connsiteY62" fmla="*/ 1068987 h 4702819"/>
              <a:gd name="connsiteX63" fmla="*/ 2152563 w 4271120"/>
              <a:gd name="connsiteY63" fmla="*/ 876851 h 4702819"/>
              <a:gd name="connsiteX64" fmla="*/ 2193013 w 4271120"/>
              <a:gd name="connsiteY64" fmla="*/ 935503 h 4702819"/>
              <a:gd name="connsiteX65" fmla="*/ 2042337 w 4271120"/>
              <a:gd name="connsiteY65" fmla="*/ 1153931 h 4702819"/>
              <a:gd name="connsiteX66" fmla="*/ 1195925 w 4271120"/>
              <a:gd name="connsiteY66" fmla="*/ 1315731 h 4702819"/>
              <a:gd name="connsiteX67" fmla="*/ 1759188 w 4271120"/>
              <a:gd name="connsiteY67" fmla="*/ 1329888 h 4702819"/>
              <a:gd name="connsiteX68" fmla="*/ 1762222 w 4271120"/>
              <a:gd name="connsiteY68" fmla="*/ 1336967 h 4702819"/>
              <a:gd name="connsiteX69" fmla="*/ 1303117 w 4271120"/>
              <a:gd name="connsiteY69" fmla="*/ 1458316 h 4702819"/>
              <a:gd name="connsiteX70" fmla="*/ 1879527 w 4271120"/>
              <a:gd name="connsiteY70" fmla="*/ 1385506 h 4702819"/>
              <a:gd name="connsiteX71" fmla="*/ 1882560 w 4271120"/>
              <a:gd name="connsiteY71" fmla="*/ 1389551 h 4702819"/>
              <a:gd name="connsiteX72" fmla="*/ 1158509 w 4271120"/>
              <a:gd name="connsiteY72" fmla="*/ 1608992 h 4702819"/>
              <a:gd name="connsiteX73" fmla="*/ 1500309 w 4271120"/>
              <a:gd name="connsiteY73" fmla="*/ 1648430 h 4702819"/>
              <a:gd name="connsiteX74" fmla="*/ 1502332 w 4271120"/>
              <a:gd name="connsiteY74" fmla="*/ 1651464 h 4702819"/>
              <a:gd name="connsiteX75" fmla="*/ 1323342 w 4271120"/>
              <a:gd name="connsiteY75" fmla="*/ 1726296 h 4702819"/>
              <a:gd name="connsiteX76" fmla="*/ 1387050 w 4271120"/>
              <a:gd name="connsiteY76" fmla="*/ 1741465 h 4702819"/>
              <a:gd name="connsiteX77" fmla="*/ 1442669 w 4271120"/>
              <a:gd name="connsiteY77" fmla="*/ 1750566 h 4702819"/>
              <a:gd name="connsiteX78" fmla="*/ 1983684 w 4271120"/>
              <a:gd name="connsiteY78" fmla="*/ 1635284 h 4702819"/>
              <a:gd name="connsiteX79" fmla="*/ 2041326 w 4271120"/>
              <a:gd name="connsiteY79" fmla="*/ 1604947 h 4702819"/>
              <a:gd name="connsiteX80" fmla="*/ 1993797 w 4271120"/>
              <a:gd name="connsiteY80" fmla="*/ 1723262 h 4702819"/>
              <a:gd name="connsiteX81" fmla="*/ 1881549 w 4271120"/>
              <a:gd name="connsiteY81" fmla="*/ 1801128 h 4702819"/>
              <a:gd name="connsiteX82" fmla="*/ 1868403 w 4271120"/>
              <a:gd name="connsiteY82" fmla="*/ 1865847 h 4702819"/>
              <a:gd name="connsiteX83" fmla="*/ 1001766 w 4271120"/>
              <a:gd name="connsiteY83" fmla="*/ 1993265 h 4702819"/>
              <a:gd name="connsiteX84" fmla="*/ 999744 w 4271120"/>
              <a:gd name="connsiteY84" fmla="*/ 1993265 h 4702819"/>
              <a:gd name="connsiteX85" fmla="*/ 1477051 w 4271120"/>
              <a:gd name="connsiteY85" fmla="*/ 2115625 h 4702819"/>
              <a:gd name="connsiteX86" fmla="*/ 1478062 w 4271120"/>
              <a:gd name="connsiteY86" fmla="*/ 2118658 h 4702819"/>
              <a:gd name="connsiteX87" fmla="*/ 1337500 w 4271120"/>
              <a:gd name="connsiteY87" fmla="*/ 2160120 h 4702819"/>
              <a:gd name="connsiteX88" fmla="*/ 1830987 w 4271120"/>
              <a:gd name="connsiteY88" fmla="*/ 2044838 h 4702819"/>
              <a:gd name="connsiteX89" fmla="*/ 1840088 w 4271120"/>
              <a:gd name="connsiteY89" fmla="*/ 2054950 h 4702819"/>
              <a:gd name="connsiteX90" fmla="*/ 1610536 w 4271120"/>
              <a:gd name="connsiteY90" fmla="*/ 2209670 h 4702819"/>
              <a:gd name="connsiteX91" fmla="*/ 970417 w 4271120"/>
              <a:gd name="connsiteY91" fmla="*/ 2143940 h 4702819"/>
              <a:gd name="connsiteX92" fmla="*/ 1531659 w 4271120"/>
              <a:gd name="connsiteY92" fmla="*/ 2446302 h 4702819"/>
              <a:gd name="connsiteX93" fmla="*/ 1040194 w 4271120"/>
              <a:gd name="connsiteY93" fmla="*/ 2520123 h 4702819"/>
              <a:gd name="connsiteX94" fmla="*/ 1012890 w 4271120"/>
              <a:gd name="connsiteY94" fmla="*/ 2497875 h 4702819"/>
              <a:gd name="connsiteX95" fmla="*/ 585134 w 4271120"/>
              <a:gd name="connsiteY95" fmla="*/ 2905408 h 4702819"/>
              <a:gd name="connsiteX96" fmla="*/ 2443801 w 4271120"/>
              <a:gd name="connsiteY96" fmla="*/ 4164407 h 4702819"/>
              <a:gd name="connsiteX97" fmla="*/ 2680749 w 4271120"/>
              <a:gd name="connsiteY97" fmla="*/ 4641304 h 4702819"/>
              <a:gd name="connsiteX98" fmla="*/ 2704586 w 4271120"/>
              <a:gd name="connsiteY98" fmla="*/ 4702819 h 4702819"/>
              <a:gd name="connsiteX99" fmla="*/ 274676 w 4271120"/>
              <a:gd name="connsiteY99" fmla="*/ 4702819 h 4702819"/>
              <a:gd name="connsiteX100" fmla="*/ 115292 w 4271120"/>
              <a:gd name="connsiteY100" fmla="*/ 4702819 h 4702819"/>
              <a:gd name="connsiteX101" fmla="*/ 0 w 4271120"/>
              <a:gd name="connsiteY101" fmla="*/ 4702819 h 470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271120" h="4702819">
                <a:moveTo>
                  <a:pt x="3773588" y="3280579"/>
                </a:moveTo>
                <a:cubicBezTo>
                  <a:pt x="3773588" y="3280579"/>
                  <a:pt x="3730105" y="3343276"/>
                  <a:pt x="3717970" y="3393838"/>
                </a:cubicBezTo>
                <a:cubicBezTo>
                  <a:pt x="3745273" y="3430243"/>
                  <a:pt x="3753363" y="3442378"/>
                  <a:pt x="3755385" y="3541480"/>
                </a:cubicBezTo>
                <a:cubicBezTo>
                  <a:pt x="3755385" y="3549570"/>
                  <a:pt x="3745273" y="3551593"/>
                  <a:pt x="3742240" y="3544514"/>
                </a:cubicBezTo>
                <a:cubicBezTo>
                  <a:pt x="3714936" y="3479795"/>
                  <a:pt x="3663363" y="3420131"/>
                  <a:pt x="3594598" y="3403951"/>
                </a:cubicBezTo>
                <a:cubicBezTo>
                  <a:pt x="3610778" y="3321029"/>
                  <a:pt x="3667408" y="3281590"/>
                  <a:pt x="3773588" y="3280579"/>
                </a:cubicBezTo>
                <a:close/>
                <a:moveTo>
                  <a:pt x="3937409" y="2981250"/>
                </a:moveTo>
                <a:cubicBezTo>
                  <a:pt x="3924264" y="3035858"/>
                  <a:pt x="3891904" y="3080352"/>
                  <a:pt x="3833252" y="3118780"/>
                </a:cubicBezTo>
                <a:cubicBezTo>
                  <a:pt x="3598643" y="3075297"/>
                  <a:pt x="3669430" y="3152151"/>
                  <a:pt x="3480327" y="3142039"/>
                </a:cubicBezTo>
                <a:cubicBezTo>
                  <a:pt x="3479316" y="3127881"/>
                  <a:pt x="3479316" y="3081364"/>
                  <a:pt x="3488417" y="3070240"/>
                </a:cubicBezTo>
                <a:cubicBezTo>
                  <a:pt x="3640104" y="3123836"/>
                  <a:pt x="3659318" y="3035858"/>
                  <a:pt x="3802914" y="3008554"/>
                </a:cubicBezTo>
                <a:cubicBezTo>
                  <a:pt x="3851454" y="2999453"/>
                  <a:pt x="3909095" y="2995408"/>
                  <a:pt x="3937409" y="2981250"/>
                </a:cubicBezTo>
                <a:close/>
                <a:moveTo>
                  <a:pt x="1530647" y="2816671"/>
                </a:moveTo>
                <a:cubicBezTo>
                  <a:pt x="1533681" y="2815912"/>
                  <a:pt x="1537220" y="2816924"/>
                  <a:pt x="1538737" y="2820463"/>
                </a:cubicBezTo>
                <a:cubicBezTo>
                  <a:pt x="1704581" y="3184511"/>
                  <a:pt x="1838065" y="3351366"/>
                  <a:pt x="1944246" y="3409008"/>
                </a:cubicBezTo>
                <a:cubicBezTo>
                  <a:pt x="2164698" y="3528335"/>
                  <a:pt x="3031334" y="3856989"/>
                  <a:pt x="3606733" y="3913618"/>
                </a:cubicBezTo>
                <a:cubicBezTo>
                  <a:pt x="3614823" y="3913618"/>
                  <a:pt x="3615834" y="3924742"/>
                  <a:pt x="3607744" y="3926765"/>
                </a:cubicBezTo>
                <a:cubicBezTo>
                  <a:pt x="3352910" y="3984405"/>
                  <a:pt x="2663241" y="3916653"/>
                  <a:pt x="2423576" y="3894405"/>
                </a:cubicBezTo>
                <a:cubicBezTo>
                  <a:pt x="2159641" y="3869123"/>
                  <a:pt x="2078741" y="3805416"/>
                  <a:pt x="2077731" y="3806426"/>
                </a:cubicBezTo>
                <a:cubicBezTo>
                  <a:pt x="1903797" y="3672942"/>
                  <a:pt x="1564018" y="3144061"/>
                  <a:pt x="1525591" y="2823496"/>
                </a:cubicBezTo>
                <a:cubicBezTo>
                  <a:pt x="1525085" y="2819957"/>
                  <a:pt x="1527613" y="2817429"/>
                  <a:pt x="1530647" y="2816671"/>
                </a:cubicBezTo>
                <a:close/>
                <a:moveTo>
                  <a:pt x="3996062" y="2605067"/>
                </a:moveTo>
                <a:cubicBezTo>
                  <a:pt x="4069883" y="2597989"/>
                  <a:pt x="4190221" y="2621247"/>
                  <a:pt x="4271120" y="2676866"/>
                </a:cubicBezTo>
                <a:cubicBezTo>
                  <a:pt x="4252918" y="2737541"/>
                  <a:pt x="4086063" y="2706192"/>
                  <a:pt x="4008197" y="2693046"/>
                </a:cubicBezTo>
                <a:cubicBezTo>
                  <a:pt x="3953589" y="2684955"/>
                  <a:pt x="3889881" y="2681922"/>
                  <a:pt x="3829207" y="2680911"/>
                </a:cubicBezTo>
                <a:cubicBezTo>
                  <a:pt x="3777633" y="2679899"/>
                  <a:pt x="3693700" y="2671810"/>
                  <a:pt x="3670441" y="2642484"/>
                </a:cubicBezTo>
                <a:cubicBezTo>
                  <a:pt x="3719992" y="2647540"/>
                  <a:pt x="3843364" y="2620237"/>
                  <a:pt x="3996062" y="2605067"/>
                </a:cubicBezTo>
                <a:close/>
                <a:moveTo>
                  <a:pt x="3443991" y="1373753"/>
                </a:moveTo>
                <a:cubicBezTo>
                  <a:pt x="3569601" y="1369611"/>
                  <a:pt x="3697113" y="1404594"/>
                  <a:pt x="3808982" y="1505845"/>
                </a:cubicBezTo>
                <a:cubicBezTo>
                  <a:pt x="3760442" y="1576632"/>
                  <a:pt x="3761453" y="1685847"/>
                  <a:pt x="3766510" y="1714160"/>
                </a:cubicBezTo>
                <a:cubicBezTo>
                  <a:pt x="3739205" y="1705060"/>
                  <a:pt x="3695722" y="1653485"/>
                  <a:pt x="3673475" y="1626182"/>
                </a:cubicBezTo>
                <a:cubicBezTo>
                  <a:pt x="3582463" y="1677757"/>
                  <a:pt x="3486394" y="1844611"/>
                  <a:pt x="3503586" y="1940680"/>
                </a:cubicBezTo>
                <a:cubicBezTo>
                  <a:pt x="3512687" y="2019557"/>
                  <a:pt x="3455046" y="2031692"/>
                  <a:pt x="3349877" y="1900230"/>
                </a:cubicBezTo>
                <a:cubicBezTo>
                  <a:pt x="3299315" y="1936634"/>
                  <a:pt x="3250775" y="1870904"/>
                  <a:pt x="3263920" y="1778881"/>
                </a:cubicBezTo>
                <a:cubicBezTo>
                  <a:pt x="3182010" y="1864836"/>
                  <a:pt x="2961559" y="1908320"/>
                  <a:pt x="2886727" y="1881016"/>
                </a:cubicBezTo>
                <a:cubicBezTo>
                  <a:pt x="3034368" y="1838544"/>
                  <a:pt x="3254820" y="1604947"/>
                  <a:pt x="3400439" y="1585733"/>
                </a:cubicBezTo>
                <a:cubicBezTo>
                  <a:pt x="3282123" y="1528092"/>
                  <a:pt x="3076841" y="1513935"/>
                  <a:pt x="2921109" y="1605957"/>
                </a:cubicBezTo>
                <a:cubicBezTo>
                  <a:pt x="2914030" y="1610002"/>
                  <a:pt x="2906951" y="1599890"/>
                  <a:pt x="2913019" y="1594835"/>
                </a:cubicBezTo>
                <a:cubicBezTo>
                  <a:pt x="3030576" y="1496238"/>
                  <a:pt x="3234642" y="1380656"/>
                  <a:pt x="3443991" y="1373753"/>
                </a:cubicBezTo>
                <a:close/>
                <a:moveTo>
                  <a:pt x="0" y="0"/>
                </a:moveTo>
                <a:lnTo>
                  <a:pt x="115292" y="0"/>
                </a:lnTo>
                <a:lnTo>
                  <a:pt x="274676" y="0"/>
                </a:lnTo>
                <a:lnTo>
                  <a:pt x="3942724" y="0"/>
                </a:lnTo>
                <a:lnTo>
                  <a:pt x="3939432" y="53696"/>
                </a:lnTo>
                <a:cubicBezTo>
                  <a:pt x="3926286" y="139653"/>
                  <a:pt x="3890892" y="219541"/>
                  <a:pt x="3684598" y="334822"/>
                </a:cubicBezTo>
                <a:cubicBezTo>
                  <a:pt x="3918196" y="331789"/>
                  <a:pt x="3971792" y="185158"/>
                  <a:pt x="3981904" y="155833"/>
                </a:cubicBezTo>
                <a:cubicBezTo>
                  <a:pt x="4027411" y="317632"/>
                  <a:pt x="3993028" y="404599"/>
                  <a:pt x="3993028" y="404599"/>
                </a:cubicBezTo>
                <a:cubicBezTo>
                  <a:pt x="3940444" y="578533"/>
                  <a:pt x="3623924" y="771681"/>
                  <a:pt x="3433810" y="635163"/>
                </a:cubicBezTo>
                <a:cubicBezTo>
                  <a:pt x="2893805" y="156844"/>
                  <a:pt x="3099088" y="642242"/>
                  <a:pt x="2283013" y="464262"/>
                </a:cubicBezTo>
                <a:cubicBezTo>
                  <a:pt x="2277957" y="463251"/>
                  <a:pt x="2278968" y="455161"/>
                  <a:pt x="2284025" y="455161"/>
                </a:cubicBezTo>
                <a:cubicBezTo>
                  <a:pt x="2601556" y="444037"/>
                  <a:pt x="2854367" y="256957"/>
                  <a:pt x="2959536" y="115383"/>
                </a:cubicBezTo>
                <a:cubicBezTo>
                  <a:pt x="2963581" y="109315"/>
                  <a:pt x="2955491" y="101225"/>
                  <a:pt x="2949424" y="107293"/>
                </a:cubicBezTo>
                <a:cubicBezTo>
                  <a:pt x="2789647" y="273137"/>
                  <a:pt x="2362902" y="477408"/>
                  <a:pt x="1789525" y="314598"/>
                </a:cubicBezTo>
                <a:cubicBezTo>
                  <a:pt x="1719750" y="288306"/>
                  <a:pt x="1577164" y="254935"/>
                  <a:pt x="1564018" y="251900"/>
                </a:cubicBezTo>
                <a:cubicBezTo>
                  <a:pt x="1542782" y="245833"/>
                  <a:pt x="1554917" y="262013"/>
                  <a:pt x="1554917" y="262013"/>
                </a:cubicBezTo>
                <a:cubicBezTo>
                  <a:pt x="2567173" y="576510"/>
                  <a:pt x="2389194" y="907188"/>
                  <a:pt x="2389194" y="907188"/>
                </a:cubicBezTo>
                <a:cubicBezTo>
                  <a:pt x="2370992" y="796962"/>
                  <a:pt x="2292115" y="689770"/>
                  <a:pt x="2159641" y="613927"/>
                </a:cubicBezTo>
                <a:cubicBezTo>
                  <a:pt x="2258743" y="732242"/>
                  <a:pt x="2255710" y="818197"/>
                  <a:pt x="2255710" y="818197"/>
                </a:cubicBezTo>
                <a:cubicBezTo>
                  <a:pt x="2256721" y="837412"/>
                  <a:pt x="2256721" y="904154"/>
                  <a:pt x="2248631" y="897075"/>
                </a:cubicBezTo>
                <a:cubicBezTo>
                  <a:pt x="2238518" y="886963"/>
                  <a:pt x="2210203" y="755501"/>
                  <a:pt x="2071663" y="706960"/>
                </a:cubicBezTo>
                <a:cubicBezTo>
                  <a:pt x="2049416" y="701905"/>
                  <a:pt x="2063573" y="718085"/>
                  <a:pt x="2063573" y="718085"/>
                </a:cubicBezTo>
                <a:cubicBezTo>
                  <a:pt x="2150540" y="841456"/>
                  <a:pt x="2086831" y="984043"/>
                  <a:pt x="1981662" y="1090223"/>
                </a:cubicBezTo>
                <a:cubicBezTo>
                  <a:pt x="1992786" y="1084155"/>
                  <a:pt x="2003909" y="1077077"/>
                  <a:pt x="2015034" y="1068987"/>
                </a:cubicBezTo>
                <a:cubicBezTo>
                  <a:pt x="2088854" y="1009323"/>
                  <a:pt x="2150540" y="961794"/>
                  <a:pt x="2152563" y="876851"/>
                </a:cubicBezTo>
                <a:cubicBezTo>
                  <a:pt x="2152563" y="848535"/>
                  <a:pt x="2189978" y="899097"/>
                  <a:pt x="2193013" y="935503"/>
                </a:cubicBezTo>
                <a:cubicBezTo>
                  <a:pt x="2190990" y="1046740"/>
                  <a:pt x="2126271" y="1094268"/>
                  <a:pt x="2042337" y="1153931"/>
                </a:cubicBezTo>
                <a:cubicBezTo>
                  <a:pt x="1941212" y="1225730"/>
                  <a:pt x="1609524" y="1394608"/>
                  <a:pt x="1195925" y="1315731"/>
                </a:cubicBezTo>
                <a:cubicBezTo>
                  <a:pt x="1484130" y="1399664"/>
                  <a:pt x="1645929" y="1362248"/>
                  <a:pt x="1759188" y="1329888"/>
                </a:cubicBezTo>
                <a:cubicBezTo>
                  <a:pt x="1763233" y="1328876"/>
                  <a:pt x="1766267" y="1334944"/>
                  <a:pt x="1762222" y="1336967"/>
                </a:cubicBezTo>
                <a:cubicBezTo>
                  <a:pt x="1691435" y="1385506"/>
                  <a:pt x="1611546" y="1409776"/>
                  <a:pt x="1303117" y="1458316"/>
                </a:cubicBezTo>
                <a:cubicBezTo>
                  <a:pt x="1585254" y="1480563"/>
                  <a:pt x="1740986" y="1459328"/>
                  <a:pt x="1879527" y="1385506"/>
                </a:cubicBezTo>
                <a:cubicBezTo>
                  <a:pt x="1882560" y="1383484"/>
                  <a:pt x="1885594" y="1387529"/>
                  <a:pt x="1882560" y="1389551"/>
                </a:cubicBezTo>
                <a:cubicBezTo>
                  <a:pt x="1799638" y="1452248"/>
                  <a:pt x="1517501" y="1619104"/>
                  <a:pt x="1158509" y="1608992"/>
                </a:cubicBezTo>
                <a:cubicBezTo>
                  <a:pt x="1213116" y="1658542"/>
                  <a:pt x="1464916" y="1649442"/>
                  <a:pt x="1500309" y="1648430"/>
                </a:cubicBezTo>
                <a:cubicBezTo>
                  <a:pt x="1502332" y="1648430"/>
                  <a:pt x="1503344" y="1650453"/>
                  <a:pt x="1502332" y="1651464"/>
                </a:cubicBezTo>
                <a:cubicBezTo>
                  <a:pt x="1450759" y="1717194"/>
                  <a:pt x="1323342" y="1726296"/>
                  <a:pt x="1323342" y="1726296"/>
                </a:cubicBezTo>
                <a:cubicBezTo>
                  <a:pt x="1347612" y="1731352"/>
                  <a:pt x="1368848" y="1736409"/>
                  <a:pt x="1387050" y="1741465"/>
                </a:cubicBezTo>
                <a:cubicBezTo>
                  <a:pt x="1405252" y="1745509"/>
                  <a:pt x="1424467" y="1748544"/>
                  <a:pt x="1442669" y="1750566"/>
                </a:cubicBezTo>
                <a:cubicBezTo>
                  <a:pt x="1624693" y="1761689"/>
                  <a:pt x="1816830" y="1717194"/>
                  <a:pt x="1983684" y="1635284"/>
                </a:cubicBezTo>
                <a:cubicBezTo>
                  <a:pt x="1989752" y="1632250"/>
                  <a:pt x="2041326" y="1604947"/>
                  <a:pt x="2041326" y="1604947"/>
                </a:cubicBezTo>
                <a:cubicBezTo>
                  <a:pt x="2046382" y="1641352"/>
                  <a:pt x="2021101" y="1692925"/>
                  <a:pt x="1993797" y="1723262"/>
                </a:cubicBezTo>
                <a:cubicBezTo>
                  <a:pt x="1962449" y="1757644"/>
                  <a:pt x="1921999" y="1780903"/>
                  <a:pt x="1881549" y="1801128"/>
                </a:cubicBezTo>
                <a:cubicBezTo>
                  <a:pt x="1892672" y="1818319"/>
                  <a:pt x="1875482" y="1856746"/>
                  <a:pt x="1868403" y="1865847"/>
                </a:cubicBezTo>
                <a:cubicBezTo>
                  <a:pt x="1612558" y="2185401"/>
                  <a:pt x="1001766" y="1993265"/>
                  <a:pt x="1001766" y="1993265"/>
                </a:cubicBezTo>
                <a:cubicBezTo>
                  <a:pt x="1001766" y="1993265"/>
                  <a:pt x="1000754" y="1993265"/>
                  <a:pt x="999744" y="1993265"/>
                </a:cubicBezTo>
                <a:cubicBezTo>
                  <a:pt x="1145363" y="2093377"/>
                  <a:pt x="1362780" y="2123715"/>
                  <a:pt x="1477051" y="2115625"/>
                </a:cubicBezTo>
                <a:cubicBezTo>
                  <a:pt x="1479074" y="2115625"/>
                  <a:pt x="1480085" y="2117648"/>
                  <a:pt x="1478062" y="2118658"/>
                </a:cubicBezTo>
                <a:cubicBezTo>
                  <a:pt x="1447725" y="2137873"/>
                  <a:pt x="1347612" y="2158097"/>
                  <a:pt x="1337500" y="2160120"/>
                </a:cubicBezTo>
                <a:cubicBezTo>
                  <a:pt x="1571097" y="2180345"/>
                  <a:pt x="1753121" y="2096412"/>
                  <a:pt x="1830987" y="2044838"/>
                </a:cubicBezTo>
                <a:cubicBezTo>
                  <a:pt x="1837055" y="2040793"/>
                  <a:pt x="1845144" y="2048883"/>
                  <a:pt x="1840088" y="2054950"/>
                </a:cubicBezTo>
                <a:cubicBezTo>
                  <a:pt x="1765256" y="2154052"/>
                  <a:pt x="1717728" y="2182367"/>
                  <a:pt x="1610536" y="2209670"/>
                </a:cubicBezTo>
                <a:cubicBezTo>
                  <a:pt x="1399185" y="2261244"/>
                  <a:pt x="1159521" y="2246076"/>
                  <a:pt x="970417" y="2143940"/>
                </a:cubicBezTo>
                <a:cubicBezTo>
                  <a:pt x="1170644" y="2526190"/>
                  <a:pt x="1447725" y="2465516"/>
                  <a:pt x="1531659" y="2446302"/>
                </a:cubicBezTo>
                <a:cubicBezTo>
                  <a:pt x="1427500" y="2605067"/>
                  <a:pt x="1220195" y="2650574"/>
                  <a:pt x="1040194" y="2520123"/>
                </a:cubicBezTo>
                <a:cubicBezTo>
                  <a:pt x="1030081" y="2513044"/>
                  <a:pt x="1021991" y="2504955"/>
                  <a:pt x="1012890" y="2497875"/>
                </a:cubicBezTo>
                <a:cubicBezTo>
                  <a:pt x="890529" y="2709226"/>
                  <a:pt x="464795" y="2786080"/>
                  <a:pt x="585134" y="2905408"/>
                </a:cubicBezTo>
                <a:cubicBezTo>
                  <a:pt x="1526602" y="3840809"/>
                  <a:pt x="2443801" y="4164407"/>
                  <a:pt x="2443801" y="4164407"/>
                </a:cubicBezTo>
                <a:cubicBezTo>
                  <a:pt x="2521667" y="4282217"/>
                  <a:pt x="2602820" y="4452359"/>
                  <a:pt x="2680749" y="4641304"/>
                </a:cubicBezTo>
                <a:lnTo>
                  <a:pt x="2704586" y="4702819"/>
                </a:lnTo>
                <a:lnTo>
                  <a:pt x="274676" y="4702819"/>
                </a:lnTo>
                <a:lnTo>
                  <a:pt x="115292" y="4702819"/>
                </a:lnTo>
                <a:lnTo>
                  <a:pt x="0" y="4702819"/>
                </a:lnTo>
                <a:close/>
              </a:path>
            </a:pathLst>
          </a:custGeom>
          <a:solidFill>
            <a:srgbClr val="DAE5EA"/>
          </a:solidFill>
          <a:ln w="9176" cap="flat">
            <a:noFill/>
            <a:prstDash val="solid"/>
            <a:miter/>
          </a:ln>
        </p:spPr>
        <p:txBody>
          <a:bodyPr rtlCol="0" anchor="ctr"/>
          <a:lstStyle/>
          <a:p>
            <a:endParaRPr lang="de-DE" sz="1351" dirty="0"/>
          </a:p>
        </p:txBody>
      </p:sp>
      <p:sp>
        <p:nvSpPr>
          <p:cNvPr id="2" name="Titel 1">
            <a:extLst>
              <a:ext uri="{FF2B5EF4-FFF2-40B4-BE49-F238E27FC236}">
                <a16:creationId xmlns:a16="http://schemas.microsoft.com/office/drawing/2014/main" id="{26A72F4E-48F4-48C4-AAF5-77358A958D06}"/>
              </a:ext>
            </a:extLst>
          </p:cNvPr>
          <p:cNvSpPr>
            <a:spLocks noGrp="1"/>
          </p:cNvSpPr>
          <p:nvPr>
            <p:ph type="ctrTitle" hasCustomPrompt="1"/>
          </p:nvPr>
        </p:nvSpPr>
        <p:spPr>
          <a:xfrm>
            <a:off x="3654279" y="2268082"/>
            <a:ext cx="4401108" cy="1070009"/>
          </a:xfrm>
        </p:spPr>
        <p:txBody>
          <a:bodyPr lIns="0" tIns="0" rIns="0" bIns="0" anchor="b">
            <a:noAutofit/>
          </a:bodyPr>
          <a:lstStyle>
            <a:lvl1pPr algn="l">
              <a:defRPr sz="3600" b="0">
                <a:solidFill>
                  <a:schemeClr val="tx2"/>
                </a:solidFill>
              </a:defRPr>
            </a:lvl1pPr>
          </a:lstStyle>
          <a:p>
            <a:r>
              <a:rPr lang="de-DE" dirty="0"/>
              <a:t>Titel bearbeiten</a:t>
            </a:r>
          </a:p>
        </p:txBody>
      </p:sp>
      <p:sp>
        <p:nvSpPr>
          <p:cNvPr id="3" name="Untertitel 2">
            <a:extLst>
              <a:ext uri="{FF2B5EF4-FFF2-40B4-BE49-F238E27FC236}">
                <a16:creationId xmlns:a16="http://schemas.microsoft.com/office/drawing/2014/main" id="{BED0E50F-2245-4DD1-8901-55D904703F45}"/>
              </a:ext>
            </a:extLst>
          </p:cNvPr>
          <p:cNvSpPr>
            <a:spLocks noGrp="1"/>
          </p:cNvSpPr>
          <p:nvPr>
            <p:ph type="subTitle" idx="1"/>
          </p:nvPr>
        </p:nvSpPr>
        <p:spPr>
          <a:xfrm>
            <a:off x="3654279" y="3494160"/>
            <a:ext cx="4401108" cy="604640"/>
          </a:xfrm>
        </p:spPr>
        <p:txBody>
          <a:bodyPr>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grpSp>
        <p:nvGrpSpPr>
          <p:cNvPr id="8" name="Grafik 6">
            <a:extLst>
              <a:ext uri="{FF2B5EF4-FFF2-40B4-BE49-F238E27FC236}">
                <a16:creationId xmlns:a16="http://schemas.microsoft.com/office/drawing/2014/main" id="{4A50CB4E-A2BD-42A4-89AF-00FBAF42EDC2}"/>
              </a:ext>
            </a:extLst>
          </p:cNvPr>
          <p:cNvGrpSpPr>
            <a:grpSpLocks noChangeAspect="1"/>
          </p:cNvGrpSpPr>
          <p:nvPr userDrawn="1"/>
        </p:nvGrpSpPr>
        <p:grpSpPr>
          <a:xfrm>
            <a:off x="522799" y="385347"/>
            <a:ext cx="1528921" cy="584196"/>
            <a:chOff x="695325" y="516229"/>
            <a:chExt cx="2556359" cy="975572"/>
          </a:xfrm>
          <a:solidFill>
            <a:schemeClr val="tx2"/>
          </a:solidFill>
        </p:grpSpPr>
        <p:sp>
          <p:nvSpPr>
            <p:cNvPr id="9" name="Freihandform: Form 8">
              <a:extLst>
                <a:ext uri="{FF2B5EF4-FFF2-40B4-BE49-F238E27FC236}">
                  <a16:creationId xmlns:a16="http://schemas.microsoft.com/office/drawing/2014/main" id="{25C16EB5-4461-4758-A5F1-9FCFC409D904}"/>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grpFill/>
            <a:ln w="4510" cap="flat">
              <a:noFill/>
              <a:prstDash val="solid"/>
              <a:miter/>
            </a:ln>
          </p:spPr>
          <p:txBody>
            <a:bodyPr rtlCol="0" anchor="ctr"/>
            <a:lstStyle/>
            <a:p>
              <a:endParaRPr lang="de-DE" sz="1351"/>
            </a:p>
          </p:txBody>
        </p:sp>
        <p:sp>
          <p:nvSpPr>
            <p:cNvPr id="10" name="Freihandform: Form 9">
              <a:extLst>
                <a:ext uri="{FF2B5EF4-FFF2-40B4-BE49-F238E27FC236}">
                  <a16:creationId xmlns:a16="http://schemas.microsoft.com/office/drawing/2014/main" id="{74F2F414-99B5-4842-AE69-123A75660DF4}"/>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grpFill/>
            <a:ln w="4510" cap="flat">
              <a:noFill/>
              <a:prstDash val="solid"/>
              <a:miter/>
            </a:ln>
          </p:spPr>
          <p:txBody>
            <a:bodyPr rtlCol="0" anchor="ctr"/>
            <a:lstStyle/>
            <a:p>
              <a:endParaRPr lang="de-DE" sz="1351"/>
            </a:p>
          </p:txBody>
        </p:sp>
        <p:sp>
          <p:nvSpPr>
            <p:cNvPr id="11" name="Freihandform: Form 10">
              <a:extLst>
                <a:ext uri="{FF2B5EF4-FFF2-40B4-BE49-F238E27FC236}">
                  <a16:creationId xmlns:a16="http://schemas.microsoft.com/office/drawing/2014/main" id="{2AE2AF92-0F47-4975-97EE-AD59D0F4352B}"/>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grpFill/>
            <a:ln w="4510" cap="flat">
              <a:noFill/>
              <a:prstDash val="solid"/>
              <a:miter/>
            </a:ln>
          </p:spPr>
          <p:txBody>
            <a:bodyPr rtlCol="0" anchor="ctr"/>
            <a:lstStyle/>
            <a:p>
              <a:endParaRPr lang="de-DE" sz="1351"/>
            </a:p>
          </p:txBody>
        </p:sp>
        <p:sp>
          <p:nvSpPr>
            <p:cNvPr id="12" name="Freihandform: Form 11">
              <a:extLst>
                <a:ext uri="{FF2B5EF4-FFF2-40B4-BE49-F238E27FC236}">
                  <a16:creationId xmlns:a16="http://schemas.microsoft.com/office/drawing/2014/main" id="{39DDEE01-97C2-45BB-8AA5-588FD5885C56}"/>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grpFill/>
            <a:ln w="4510" cap="flat">
              <a:noFill/>
              <a:prstDash val="solid"/>
              <a:miter/>
            </a:ln>
          </p:spPr>
          <p:txBody>
            <a:bodyPr rtlCol="0" anchor="ctr"/>
            <a:lstStyle/>
            <a:p>
              <a:endParaRPr lang="de-DE" sz="1351" dirty="0"/>
            </a:p>
          </p:txBody>
        </p:sp>
      </p:grpSp>
      <p:sp>
        <p:nvSpPr>
          <p:cNvPr id="28" name="Datumsplatzhalter 3">
            <a:extLst>
              <a:ext uri="{FF2B5EF4-FFF2-40B4-BE49-F238E27FC236}">
                <a16:creationId xmlns:a16="http://schemas.microsoft.com/office/drawing/2014/main" id="{B9C2E3E9-74C5-4BA8-96B4-0798E93E31EF}"/>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Tree>
    <p:extLst>
      <p:ext uri="{BB962C8B-B14F-4D97-AF65-F5344CB8AC3E}">
        <p14:creationId xmlns:p14="http://schemas.microsoft.com/office/powerpoint/2010/main" val="801216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 + Untertitel, gross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Mastertitelformat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8" name="Textplatzhalter 7">
            <a:extLst>
              <a:ext uri="{FF2B5EF4-FFF2-40B4-BE49-F238E27FC236}">
                <a16:creationId xmlns:a16="http://schemas.microsoft.com/office/drawing/2014/main" id="{3BFE84D2-D951-43C8-81B8-BCF2BCBCC335}"/>
              </a:ext>
            </a:extLst>
          </p:cNvPr>
          <p:cNvSpPr>
            <a:spLocks noGrp="1"/>
          </p:cNvSpPr>
          <p:nvPr>
            <p:ph type="body" sz="quarter" idx="14"/>
          </p:nvPr>
        </p:nvSpPr>
        <p:spPr>
          <a:xfrm>
            <a:off x="521550" y="1545752"/>
            <a:ext cx="8101012" cy="3311525"/>
          </a:xfrm>
        </p:spPr>
        <p:txBody>
          <a:bodyPr>
            <a:noAutofit/>
          </a:bodyPr>
          <a:lstStyle>
            <a:lvl1pPr>
              <a:defRPr sz="2000"/>
            </a:lvl1pPr>
            <a:lvl2pPr>
              <a:defRPr sz="1800"/>
            </a:lvl2pPr>
            <a:lvl3pPr>
              <a:defRPr sz="1600"/>
            </a:lvl3pPr>
            <a:lvl4pPr>
              <a:defRPr sz="1600"/>
            </a:lvl4pPr>
            <a:lvl5pPr>
              <a:defRPr sz="1600"/>
            </a:lvl5pPr>
          </a:lstStyle>
          <a:p>
            <a:pPr lvl="0"/>
            <a:r>
              <a:rPr lang="de-DE"/>
              <a:t>Mastertextformat bearbeiten
Zweite Ebene
Dritte Ebene
Vierte Ebene
Fünfte Ebene</a:t>
            </a:r>
            <a:endParaRPr lang="de-DE" dirty="0"/>
          </a:p>
        </p:txBody>
      </p:sp>
      <p:sp>
        <p:nvSpPr>
          <p:cNvPr id="9" name="Textplatzhalter 9">
            <a:extLst>
              <a:ext uri="{FF2B5EF4-FFF2-40B4-BE49-F238E27FC236}">
                <a16:creationId xmlns:a16="http://schemas.microsoft.com/office/drawing/2014/main" id="{030E0540-8401-4306-9BF6-492F80888461}"/>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2400" b="0">
                <a:solidFill>
                  <a:schemeClr val="tx2">
                    <a:lumMod val="100000"/>
                  </a:schemeClr>
                </a:solidFill>
                <a:latin typeface="Arial" panose="020B0604020202020204" pitchFamily="34" charset="0"/>
              </a:defRPr>
            </a:lvl1pPr>
          </a:lstStyle>
          <a:p>
            <a:pPr lvl="0"/>
            <a:r>
              <a:rPr lang="de-DE"/>
              <a:t>Mastertextformat bearbeiten
Zweite Ebene
Dritte Ebene
Vierte Ebene
Fünfte Ebene</a:t>
            </a:r>
            <a:endParaRPr lang="de-DE" dirty="0"/>
          </a:p>
        </p:txBody>
      </p:sp>
    </p:spTree>
    <p:extLst>
      <p:ext uri="{BB962C8B-B14F-4D97-AF65-F5344CB8AC3E}">
        <p14:creationId xmlns:p14="http://schemas.microsoft.com/office/powerpoint/2010/main" val="3325410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D2D15A-E19B-4725-AC01-F52639F085FE}"/>
              </a:ext>
            </a:extLst>
          </p:cNvPr>
          <p:cNvSpPr>
            <a:spLocks noGrp="1"/>
          </p:cNvSpPr>
          <p:nvPr>
            <p:ph type="title"/>
          </p:nvPr>
        </p:nvSpPr>
        <p:spPr/>
        <p:txBody>
          <a:bodyPr/>
          <a:lstStyle>
            <a:lvl1pPr>
              <a:defRPr/>
            </a:lvl1pPr>
          </a:lstStyle>
          <a:p>
            <a:r>
              <a:rPr lang="de-DE"/>
              <a:t>Mastertitelformat bearbeiten</a:t>
            </a:r>
            <a:endParaRPr lang="de-DE" dirty="0"/>
          </a:p>
        </p:txBody>
      </p:sp>
      <p:sp>
        <p:nvSpPr>
          <p:cNvPr id="6" name="Fußzeilenplatzhalter 5">
            <a:extLst>
              <a:ext uri="{FF2B5EF4-FFF2-40B4-BE49-F238E27FC236}">
                <a16:creationId xmlns:a16="http://schemas.microsoft.com/office/drawing/2014/main" id="{868FDF4B-5FA2-4BE9-91FF-2874E76FC59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E2C360C-95DE-4762-ABD3-B6787C410945}"/>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8" name="Textplatzhalter 7">
            <a:extLst>
              <a:ext uri="{FF2B5EF4-FFF2-40B4-BE49-F238E27FC236}">
                <a16:creationId xmlns:a16="http://schemas.microsoft.com/office/drawing/2014/main" id="{0B557236-B6F1-4EF1-92AD-2624537923D4}"/>
              </a:ext>
            </a:extLst>
          </p:cNvPr>
          <p:cNvSpPr>
            <a:spLocks noGrp="1"/>
          </p:cNvSpPr>
          <p:nvPr>
            <p:ph type="body" sz="quarter" idx="13"/>
          </p:nvPr>
        </p:nvSpPr>
        <p:spPr>
          <a:xfrm>
            <a:off x="521550" y="1422399"/>
            <a:ext cx="3941762" cy="3424238"/>
          </a:xfrm>
        </p:spPr>
        <p:txBody>
          <a:bodyPr>
            <a:noAutofit/>
          </a:bodyPr>
          <a:lstStyle/>
          <a:p>
            <a:pPr lvl="0"/>
            <a:r>
              <a:rPr lang="de-DE"/>
              <a:t>Mastertextformat bearbeiten
Zweite Ebene
Dritte Ebene
Vierte Ebene
Fünfte Ebene</a:t>
            </a:r>
          </a:p>
        </p:txBody>
      </p:sp>
      <p:sp>
        <p:nvSpPr>
          <p:cNvPr id="10" name="Textplatzhalter 9">
            <a:extLst>
              <a:ext uri="{FF2B5EF4-FFF2-40B4-BE49-F238E27FC236}">
                <a16:creationId xmlns:a16="http://schemas.microsoft.com/office/drawing/2014/main" id="{5D9B5E02-9A16-49B4-9355-BE71C0D66577}"/>
              </a:ext>
            </a:extLst>
          </p:cNvPr>
          <p:cNvSpPr>
            <a:spLocks noGrp="1"/>
          </p:cNvSpPr>
          <p:nvPr>
            <p:ph type="body" sz="quarter" idx="14"/>
          </p:nvPr>
        </p:nvSpPr>
        <p:spPr>
          <a:xfrm>
            <a:off x="4679950" y="1422400"/>
            <a:ext cx="3943350" cy="3424238"/>
          </a:xfrm>
        </p:spPr>
        <p:txBody>
          <a:bodyPr/>
          <a:lstStyle/>
          <a:p>
            <a:pPr lvl="0"/>
            <a:r>
              <a:rPr lang="de-DE"/>
              <a:t>Mastertextformat bearbeiten
Zweite Ebene
Dritte Ebene
Vierte Ebene
Fünfte Ebene</a:t>
            </a:r>
          </a:p>
        </p:txBody>
      </p:sp>
    </p:spTree>
    <p:extLst>
      <p:ext uri="{BB962C8B-B14F-4D97-AF65-F5344CB8AC3E}">
        <p14:creationId xmlns:p14="http://schemas.microsoft.com/office/powerpoint/2010/main" val="3383617931"/>
      </p:ext>
    </p:extLst>
  </p:cSld>
  <p:clrMapOvr>
    <a:masterClrMapping/>
  </p:clrMapOvr>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Zwei Inhalte +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D2D15A-E19B-4725-AC01-F52639F085FE}"/>
              </a:ext>
            </a:extLst>
          </p:cNvPr>
          <p:cNvSpPr>
            <a:spLocks noGrp="1"/>
          </p:cNvSpPr>
          <p:nvPr>
            <p:ph type="title"/>
          </p:nvPr>
        </p:nvSpPr>
        <p:spPr/>
        <p:txBody>
          <a:bodyPr tIns="0"/>
          <a:lstStyle/>
          <a:p>
            <a:r>
              <a:rPr lang="de-DE"/>
              <a:t>Mastertitelformat bearbeiten</a:t>
            </a:r>
            <a:endParaRPr lang="de-DE" dirty="0"/>
          </a:p>
        </p:txBody>
      </p:sp>
      <p:sp>
        <p:nvSpPr>
          <p:cNvPr id="6" name="Fußzeilenplatzhalter 5">
            <a:extLst>
              <a:ext uri="{FF2B5EF4-FFF2-40B4-BE49-F238E27FC236}">
                <a16:creationId xmlns:a16="http://schemas.microsoft.com/office/drawing/2014/main" id="{868FDF4B-5FA2-4BE9-91FF-2874E76FC59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E2C360C-95DE-4762-ABD3-B6787C410945}"/>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10" name="Textplatzhalter 9">
            <a:extLst>
              <a:ext uri="{FF2B5EF4-FFF2-40B4-BE49-F238E27FC236}">
                <a16:creationId xmlns:a16="http://schemas.microsoft.com/office/drawing/2014/main" id="{5B1E48B2-9056-46C9-8170-057A7DDAE8AC}"/>
              </a:ext>
            </a:extLst>
          </p:cNvPr>
          <p:cNvSpPr>
            <a:spLocks noGrp="1"/>
          </p:cNvSpPr>
          <p:nvPr>
            <p:ph type="body" sz="quarter" idx="14"/>
          </p:nvPr>
        </p:nvSpPr>
        <p:spPr>
          <a:xfrm>
            <a:off x="521550" y="1422399"/>
            <a:ext cx="3941762" cy="3492500"/>
          </a:xfrm>
        </p:spPr>
        <p:txBody>
          <a:bodyPr>
            <a:noAutofit/>
          </a:bodyPr>
          <a:lstStyle/>
          <a:p>
            <a:pPr lvl="0"/>
            <a:r>
              <a:rPr lang="de-DE"/>
              <a:t>Mastertextformat bearbeiten
Zweite Ebene
Dritte Ebene
Vierte Ebene
Fünfte Ebene</a:t>
            </a:r>
          </a:p>
        </p:txBody>
      </p:sp>
      <p:sp>
        <p:nvSpPr>
          <p:cNvPr id="12" name="Textplatzhalter 11">
            <a:extLst>
              <a:ext uri="{FF2B5EF4-FFF2-40B4-BE49-F238E27FC236}">
                <a16:creationId xmlns:a16="http://schemas.microsoft.com/office/drawing/2014/main" id="{3C9A547D-69C2-4513-9E4D-7F7C15B98CA0}"/>
              </a:ext>
            </a:extLst>
          </p:cNvPr>
          <p:cNvSpPr>
            <a:spLocks noGrp="1"/>
          </p:cNvSpPr>
          <p:nvPr>
            <p:ph type="body" sz="quarter" idx="15"/>
          </p:nvPr>
        </p:nvSpPr>
        <p:spPr>
          <a:xfrm>
            <a:off x="4679950" y="1422400"/>
            <a:ext cx="3937000" cy="3492500"/>
          </a:xfrm>
        </p:spPr>
        <p:txBody>
          <a:bodyPr/>
          <a:lstStyle/>
          <a:p>
            <a:pPr lvl="0"/>
            <a:r>
              <a:rPr lang="de-DE"/>
              <a:t>Mastertextformat bearbeiten
Zweite Ebene
Dritte Ebene
Vierte Ebene
Fünfte Ebene</a:t>
            </a:r>
          </a:p>
        </p:txBody>
      </p:sp>
      <p:sp>
        <p:nvSpPr>
          <p:cNvPr id="11" name="Textplatzhalter 9">
            <a:extLst>
              <a:ext uri="{FF2B5EF4-FFF2-40B4-BE49-F238E27FC236}">
                <a16:creationId xmlns:a16="http://schemas.microsoft.com/office/drawing/2014/main" id="{D524BA3A-5E5B-4B9E-872F-9D551BF905BA}"/>
              </a:ext>
            </a:extLst>
          </p:cNvPr>
          <p:cNvSpPr>
            <a:spLocks noGrp="1"/>
          </p:cNvSpPr>
          <p:nvPr>
            <p:ph type="body" sz="quarter" idx="16"/>
          </p:nvPr>
        </p:nvSpPr>
        <p:spPr>
          <a:xfrm>
            <a:off x="521495" y="1088384"/>
            <a:ext cx="3942556"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Mastertextformat bearbeiten
Zweite Ebene
Dritte Ebene
Vierte Ebene
Fünfte Ebene</a:t>
            </a:r>
            <a:endParaRPr lang="de-DE" dirty="0"/>
          </a:p>
        </p:txBody>
      </p:sp>
      <p:sp>
        <p:nvSpPr>
          <p:cNvPr id="13" name="Textplatzhalter 9">
            <a:extLst>
              <a:ext uri="{FF2B5EF4-FFF2-40B4-BE49-F238E27FC236}">
                <a16:creationId xmlns:a16="http://schemas.microsoft.com/office/drawing/2014/main" id="{B84DD4AE-7842-411B-B7CF-80BB2ECD2D66}"/>
              </a:ext>
            </a:extLst>
          </p:cNvPr>
          <p:cNvSpPr>
            <a:spLocks noGrp="1"/>
          </p:cNvSpPr>
          <p:nvPr>
            <p:ph type="body" sz="quarter" idx="17"/>
          </p:nvPr>
        </p:nvSpPr>
        <p:spPr>
          <a:xfrm>
            <a:off x="4680744" y="1088384"/>
            <a:ext cx="3942556"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Mastertextformat bearbeiten
Zweite Ebene
Dritte Ebene
Vierte Ebene
Fünfte Ebene</a:t>
            </a:r>
            <a:endParaRPr lang="de-DE" dirty="0"/>
          </a:p>
        </p:txBody>
      </p:sp>
    </p:spTree>
    <p:extLst>
      <p:ext uri="{BB962C8B-B14F-4D97-AF65-F5344CB8AC3E}">
        <p14:creationId xmlns:p14="http://schemas.microsoft.com/office/powerpoint/2010/main" val="246573215"/>
      </p:ext>
    </p:extLst>
  </p:cSld>
  <p:clrMapOvr>
    <a:masterClrMapping/>
  </p:clrMapOvr>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gramnm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1B86FA-3D14-41C0-ACAC-6E7B70336D0F}"/>
              </a:ext>
            </a:extLst>
          </p:cNvPr>
          <p:cNvSpPr>
            <a:spLocks noGrp="1"/>
          </p:cNvSpPr>
          <p:nvPr>
            <p:ph type="title"/>
          </p:nvPr>
        </p:nvSpPr>
        <p:spPr/>
        <p:txBody>
          <a:bodyPr/>
          <a:lstStyle/>
          <a:p>
            <a:r>
              <a:rPr lang="de-DE"/>
              <a:t>Mastertitelformat bearbeiten</a:t>
            </a:r>
          </a:p>
        </p:txBody>
      </p:sp>
      <p:sp>
        <p:nvSpPr>
          <p:cNvPr id="3" name="Foliennummernplatzhalter 2">
            <a:extLst>
              <a:ext uri="{FF2B5EF4-FFF2-40B4-BE49-F238E27FC236}">
                <a16:creationId xmlns:a16="http://schemas.microsoft.com/office/drawing/2014/main" id="{C0BA41F9-75EC-4CB8-BD53-566512502FCF}"/>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77A52C21-7FA6-4626-B212-C78D01574B05}"/>
              </a:ext>
            </a:extLst>
          </p:cNvPr>
          <p:cNvSpPr>
            <a:spLocks noGrp="1"/>
          </p:cNvSpPr>
          <p:nvPr>
            <p:ph type="ftr" sz="quarter" idx="11"/>
          </p:nvPr>
        </p:nvSpPr>
        <p:spPr/>
        <p:txBody>
          <a:bodyPr/>
          <a:lstStyle/>
          <a:p>
            <a:endParaRPr lang="de-DE" dirty="0"/>
          </a:p>
        </p:txBody>
      </p:sp>
      <p:sp>
        <p:nvSpPr>
          <p:cNvPr id="12" name="Inhaltsplatzhalter 11">
            <a:extLst>
              <a:ext uri="{FF2B5EF4-FFF2-40B4-BE49-F238E27FC236}">
                <a16:creationId xmlns:a16="http://schemas.microsoft.com/office/drawing/2014/main" id="{B0FFFB7A-A86B-49FF-8A42-D51942986D72}"/>
              </a:ext>
            </a:extLst>
          </p:cNvPr>
          <p:cNvSpPr>
            <a:spLocks noGrp="1"/>
          </p:cNvSpPr>
          <p:nvPr>
            <p:ph sz="quarter" idx="16" hasCustomPrompt="1"/>
          </p:nvPr>
        </p:nvSpPr>
        <p:spPr>
          <a:xfrm>
            <a:off x="522288" y="1422400"/>
            <a:ext cx="8100219"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smtClean="0">
                <a:solidFill>
                  <a:schemeClr val="tx1">
                    <a:lumMod val="100000"/>
                  </a:schemeClr>
                </a:solidFill>
                <a:latin typeface="Arial" panose="020B0604020202020204" pitchFamily="34" charset="0"/>
              </a:defRPr>
            </a:lvl1pPr>
            <a:lvl2pPr>
              <a:defRPr lang="de-DE" smtClean="0"/>
            </a:lvl2pPr>
            <a:lvl3pPr>
              <a:defRPr lang="de-DE" smtClean="0"/>
            </a:lvl3pPr>
            <a:lvl4pPr>
              <a:defRPr lang="de-DE" smtClean="0"/>
            </a:lvl4pPr>
            <a:lvl5pPr>
              <a:defRPr lang="de-DE"/>
            </a:lvl5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F3492897-1306-4B56-ABBF-BECC42C3FC52}"/>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Mastertextformat bearbeiten
Zweite Ebene
Dritte Ebene
Vierte Ebene
Fünfte Ebene</a:t>
            </a:r>
            <a:endParaRPr lang="de-DE" dirty="0"/>
          </a:p>
        </p:txBody>
      </p:sp>
    </p:spTree>
    <p:extLst>
      <p:ext uri="{BB962C8B-B14F-4D97-AF65-F5344CB8AC3E}">
        <p14:creationId xmlns:p14="http://schemas.microsoft.com/office/powerpoint/2010/main" val="1764643708"/>
      </p:ext>
    </p:extLst>
  </p:cSld>
  <p:clrMapOvr>
    <a:masterClrMapping/>
  </p:clrMapOvr>
  <p:extLst>
    <p:ext uri="{DCECCB84-F9BA-43D5-87BE-67443E8EF086}">
      <p15:sldGuideLst xmlns:p15="http://schemas.microsoft.com/office/powerpoint/2012/main">
        <p15:guide id="1" pos="3674">
          <p15:clr>
            <a:srgbClr val="FBAE40"/>
          </p15:clr>
        </p15:guide>
        <p15:guide id="2" pos="379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ellen 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1B86FA-3D14-41C0-ACAC-6E7B70336D0F}"/>
              </a:ext>
            </a:extLst>
          </p:cNvPr>
          <p:cNvSpPr>
            <a:spLocks noGrp="1"/>
          </p:cNvSpPr>
          <p:nvPr>
            <p:ph type="title"/>
          </p:nvPr>
        </p:nvSpPr>
        <p:spPr/>
        <p:txBody>
          <a:bodyPr/>
          <a:lstStyle/>
          <a:p>
            <a:r>
              <a:rPr lang="de-DE"/>
              <a:t>Mastertitelformat bearbeiten</a:t>
            </a:r>
          </a:p>
        </p:txBody>
      </p:sp>
      <p:sp>
        <p:nvSpPr>
          <p:cNvPr id="3" name="Foliennummernplatzhalter 2">
            <a:extLst>
              <a:ext uri="{FF2B5EF4-FFF2-40B4-BE49-F238E27FC236}">
                <a16:creationId xmlns:a16="http://schemas.microsoft.com/office/drawing/2014/main" id="{C0BA41F9-75EC-4CB8-BD53-566512502FCF}"/>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77A52C21-7FA6-4626-B212-C78D01574B05}"/>
              </a:ext>
            </a:extLst>
          </p:cNvPr>
          <p:cNvSpPr>
            <a:spLocks noGrp="1"/>
          </p:cNvSpPr>
          <p:nvPr>
            <p:ph type="ftr" sz="quarter" idx="11"/>
          </p:nvPr>
        </p:nvSpPr>
        <p:spPr/>
        <p:txBody>
          <a:bodyPr/>
          <a:lstStyle/>
          <a:p>
            <a:endParaRPr lang="de-DE" dirty="0"/>
          </a:p>
        </p:txBody>
      </p:sp>
      <p:sp>
        <p:nvSpPr>
          <p:cNvPr id="10" name="Textplatzhalter 8">
            <a:extLst>
              <a:ext uri="{FF2B5EF4-FFF2-40B4-BE49-F238E27FC236}">
                <a16:creationId xmlns:a16="http://schemas.microsoft.com/office/drawing/2014/main" id="{C0C6EB1C-18E9-44D2-B97A-2055909E560B}"/>
              </a:ext>
            </a:extLst>
          </p:cNvPr>
          <p:cNvSpPr>
            <a:spLocks noGrp="1"/>
          </p:cNvSpPr>
          <p:nvPr>
            <p:ph type="body" sz="quarter" idx="15"/>
          </p:nvPr>
        </p:nvSpPr>
        <p:spPr>
          <a:xfrm>
            <a:off x="6030913" y="1422400"/>
            <a:ext cx="2590799" cy="3492500"/>
          </a:xfrm>
        </p:spPr>
        <p:txBody>
          <a:bodyPr/>
          <a:lstStyle/>
          <a:p>
            <a:pPr lvl="0"/>
            <a:r>
              <a:rPr lang="de-DE"/>
              <a:t>Mastertextformat bearbeiten
Zweite Ebene
Dritte Ebene
Vierte Ebene
Fünfte Ebene</a:t>
            </a:r>
          </a:p>
        </p:txBody>
      </p:sp>
      <p:sp>
        <p:nvSpPr>
          <p:cNvPr id="12" name="Inhaltsplatzhalter 11">
            <a:extLst>
              <a:ext uri="{FF2B5EF4-FFF2-40B4-BE49-F238E27FC236}">
                <a16:creationId xmlns:a16="http://schemas.microsoft.com/office/drawing/2014/main" id="{B0FFFB7A-A86B-49FF-8A42-D51942986D72}"/>
              </a:ext>
            </a:extLst>
          </p:cNvPr>
          <p:cNvSpPr>
            <a:spLocks noGrp="1"/>
          </p:cNvSpPr>
          <p:nvPr>
            <p:ph sz="quarter" idx="16" hasCustomPrompt="1"/>
          </p:nvPr>
        </p:nvSpPr>
        <p:spPr>
          <a:xfrm>
            <a:off x="522288" y="1422400"/>
            <a:ext cx="5310187"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smtClean="0">
                <a:solidFill>
                  <a:schemeClr val="tx1">
                    <a:lumMod val="100000"/>
                  </a:schemeClr>
                </a:solidFill>
                <a:latin typeface="Arial" panose="020B0604020202020204" pitchFamily="34" charset="0"/>
              </a:defRPr>
            </a:lvl1pPr>
            <a:lvl2pPr>
              <a:defRPr lang="de-DE" smtClean="0"/>
            </a:lvl2pPr>
            <a:lvl3pPr>
              <a:defRPr lang="de-DE" smtClean="0"/>
            </a:lvl3pPr>
            <a:lvl4pPr>
              <a:defRPr lang="de-DE" smtClean="0"/>
            </a:lvl4pPr>
            <a:lvl5pPr>
              <a:defRPr lang="de-DE"/>
            </a:lvl5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B5EF241F-A27F-4745-A9E0-F1A18E6D5531}"/>
              </a:ext>
            </a:extLst>
          </p:cNvPr>
          <p:cNvSpPr>
            <a:spLocks noGrp="1"/>
          </p:cNvSpPr>
          <p:nvPr>
            <p:ph type="body" sz="quarter" idx="17"/>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Mastertextformat bearbeiten
Zweite Ebene
Dritte Ebene
Vierte Ebene
Fünfte Ebene</a:t>
            </a:r>
            <a:endParaRPr lang="de-DE" dirty="0"/>
          </a:p>
        </p:txBody>
      </p:sp>
    </p:spTree>
    <p:extLst>
      <p:ext uri="{BB962C8B-B14F-4D97-AF65-F5344CB8AC3E}">
        <p14:creationId xmlns:p14="http://schemas.microsoft.com/office/powerpoint/2010/main" val="2230283227"/>
      </p:ext>
    </p:extLst>
  </p:cSld>
  <p:clrMapOvr>
    <a:masterClrMapping/>
  </p:clrMapOvr>
  <p:extLst>
    <p:ext uri="{DCECCB84-F9BA-43D5-87BE-67443E8EF086}">
      <p15:sldGuideLst xmlns:p15="http://schemas.microsoft.com/office/powerpoint/2012/main">
        <p15:guide id="1" pos="3674" userDrawn="1">
          <p15:clr>
            <a:srgbClr val="FBAE40"/>
          </p15:clr>
        </p15:guide>
        <p15:guide id="2" pos="3799"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ellen 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1B86FA-3D14-41C0-ACAC-6E7B70336D0F}"/>
              </a:ext>
            </a:extLst>
          </p:cNvPr>
          <p:cNvSpPr>
            <a:spLocks noGrp="1"/>
          </p:cNvSpPr>
          <p:nvPr>
            <p:ph type="title"/>
          </p:nvPr>
        </p:nvSpPr>
        <p:spPr/>
        <p:txBody>
          <a:bodyPr/>
          <a:lstStyle/>
          <a:p>
            <a:r>
              <a:rPr lang="de-DE"/>
              <a:t>Mastertitelformat bearbeiten</a:t>
            </a:r>
          </a:p>
        </p:txBody>
      </p:sp>
      <p:sp>
        <p:nvSpPr>
          <p:cNvPr id="3" name="Foliennummernplatzhalter 2">
            <a:extLst>
              <a:ext uri="{FF2B5EF4-FFF2-40B4-BE49-F238E27FC236}">
                <a16:creationId xmlns:a16="http://schemas.microsoft.com/office/drawing/2014/main" id="{C0BA41F9-75EC-4CB8-BD53-566512502FCF}"/>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77A52C21-7FA6-4626-B212-C78D01574B05}"/>
              </a:ext>
            </a:extLst>
          </p:cNvPr>
          <p:cNvSpPr>
            <a:spLocks noGrp="1"/>
          </p:cNvSpPr>
          <p:nvPr>
            <p:ph type="ftr" sz="quarter" idx="11"/>
          </p:nvPr>
        </p:nvSpPr>
        <p:spPr/>
        <p:txBody>
          <a:bodyPr/>
          <a:lstStyle/>
          <a:p>
            <a:endParaRPr lang="de-DE" dirty="0"/>
          </a:p>
        </p:txBody>
      </p:sp>
      <p:sp>
        <p:nvSpPr>
          <p:cNvPr id="9" name="Textplatzhalter 8">
            <a:extLst>
              <a:ext uri="{FF2B5EF4-FFF2-40B4-BE49-F238E27FC236}">
                <a16:creationId xmlns:a16="http://schemas.microsoft.com/office/drawing/2014/main" id="{D4ED614B-D2A2-4F44-8C55-EA89904996C0}"/>
              </a:ext>
            </a:extLst>
          </p:cNvPr>
          <p:cNvSpPr>
            <a:spLocks noGrp="1"/>
          </p:cNvSpPr>
          <p:nvPr>
            <p:ph type="body" sz="quarter" idx="14"/>
          </p:nvPr>
        </p:nvSpPr>
        <p:spPr>
          <a:xfrm>
            <a:off x="521550" y="1422399"/>
            <a:ext cx="2590800" cy="3492500"/>
          </a:xfrm>
        </p:spPr>
        <p:txBody>
          <a:bodyPr>
            <a:noAutofit/>
          </a:bodyPr>
          <a:lstStyle/>
          <a:p>
            <a:pPr lvl="0"/>
            <a:r>
              <a:rPr lang="de-DE"/>
              <a:t>Mastertextformat bearbeiten
Zweite Ebene
Dritte Ebene
Vierte Ebene
Fünfte Ebene</a:t>
            </a:r>
          </a:p>
        </p:txBody>
      </p:sp>
      <p:sp>
        <p:nvSpPr>
          <p:cNvPr id="15" name="Inhaltsplatzhalter 14">
            <a:extLst>
              <a:ext uri="{FF2B5EF4-FFF2-40B4-BE49-F238E27FC236}">
                <a16:creationId xmlns:a16="http://schemas.microsoft.com/office/drawing/2014/main" id="{78E908BC-1AEE-469A-8B07-24C581B63281}"/>
              </a:ext>
            </a:extLst>
          </p:cNvPr>
          <p:cNvSpPr>
            <a:spLocks noGrp="1"/>
          </p:cNvSpPr>
          <p:nvPr>
            <p:ph sz="quarter" idx="15" hasCustomPrompt="1"/>
          </p:nvPr>
        </p:nvSpPr>
        <p:spPr>
          <a:xfrm>
            <a:off x="3311525" y="1422400"/>
            <a:ext cx="5310188"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smtClean="0">
                <a:solidFill>
                  <a:schemeClr val="tx1">
                    <a:lumMod val="100000"/>
                  </a:schemeClr>
                </a:solidFill>
                <a:latin typeface="Arial" panose="020B0604020202020204" pitchFamily="34" charset="0"/>
              </a:defRPr>
            </a:lvl1pPr>
            <a:lvl2pPr>
              <a:defRPr lang="de-DE" smtClean="0"/>
            </a:lvl2pPr>
            <a:lvl3pPr>
              <a:defRPr lang="de-DE" smtClean="0"/>
            </a:lvl3pPr>
            <a:lvl4pPr>
              <a:defRPr lang="de-DE" smtClean="0"/>
            </a:lvl4pPr>
            <a:lvl5pPr>
              <a:defRPr lang="de-DE"/>
            </a:lvl5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A6859166-82E3-4ADA-A7AC-E590A723DEC8}"/>
              </a:ext>
            </a:extLst>
          </p:cNvPr>
          <p:cNvSpPr>
            <a:spLocks noGrp="1"/>
          </p:cNvSpPr>
          <p:nvPr>
            <p:ph type="body" sz="quarter" idx="16"/>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Mastertextformat bearbeiten
Zweite Ebene
Dritte Ebene
Vierte Ebene
Fünfte Ebene</a:t>
            </a:r>
            <a:endParaRPr lang="de-DE" dirty="0"/>
          </a:p>
        </p:txBody>
      </p:sp>
    </p:spTree>
    <p:extLst>
      <p:ext uri="{BB962C8B-B14F-4D97-AF65-F5344CB8AC3E}">
        <p14:creationId xmlns:p14="http://schemas.microsoft.com/office/powerpoint/2010/main" val="3161278428"/>
      </p:ext>
    </p:extLst>
  </p:cSld>
  <p:clrMapOvr>
    <a:masterClrMapping/>
  </p:clrMapOvr>
  <p:extLst>
    <p:ext uri="{DCECCB84-F9BA-43D5-87BE-67443E8EF086}">
      <p15:sldGuideLst xmlns:p15="http://schemas.microsoft.com/office/powerpoint/2012/main">
        <p15:guide id="2" pos="1961" userDrawn="1">
          <p15:clr>
            <a:srgbClr val="FBAE40"/>
          </p15:clr>
        </p15:guide>
        <p15:guide id="3" pos="208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er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D2D15A-E19B-4725-AC01-F52639F085FE}"/>
              </a:ext>
            </a:extLst>
          </p:cNvPr>
          <p:cNvSpPr>
            <a:spLocks noGrp="1"/>
          </p:cNvSpPr>
          <p:nvPr>
            <p:ph type="title"/>
          </p:nvPr>
        </p:nvSpPr>
        <p:spPr/>
        <p:txBody>
          <a:bodyPr/>
          <a:lstStyle/>
          <a:p>
            <a:r>
              <a:rPr lang="de-DE"/>
              <a:t>Mastertitelformat bearbeiten</a:t>
            </a:r>
            <a:endParaRPr lang="de-DE" dirty="0"/>
          </a:p>
        </p:txBody>
      </p:sp>
      <p:sp>
        <p:nvSpPr>
          <p:cNvPr id="6" name="Fußzeilenplatzhalter 5">
            <a:extLst>
              <a:ext uri="{FF2B5EF4-FFF2-40B4-BE49-F238E27FC236}">
                <a16:creationId xmlns:a16="http://schemas.microsoft.com/office/drawing/2014/main" id="{868FDF4B-5FA2-4BE9-91FF-2874E76FC59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E2C360C-95DE-4762-ABD3-B6787C410945}"/>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10" name="Textplatzhalter 9">
            <a:extLst>
              <a:ext uri="{FF2B5EF4-FFF2-40B4-BE49-F238E27FC236}">
                <a16:creationId xmlns:a16="http://schemas.microsoft.com/office/drawing/2014/main" id="{0FDB2AAA-C98E-4D27-9188-E7E5DBFF0977}"/>
              </a:ext>
            </a:extLst>
          </p:cNvPr>
          <p:cNvSpPr>
            <a:spLocks noGrp="1"/>
          </p:cNvSpPr>
          <p:nvPr>
            <p:ph type="body" sz="quarter" idx="15"/>
          </p:nvPr>
        </p:nvSpPr>
        <p:spPr>
          <a:xfrm>
            <a:off x="522288" y="1422400"/>
            <a:ext cx="3941762" cy="1638300"/>
          </a:xfrm>
        </p:spPr>
        <p:txBody>
          <a:bodyPr/>
          <a:lstStyle/>
          <a:p>
            <a:pPr lvl="0"/>
            <a:r>
              <a:rPr lang="de-DE"/>
              <a:t>Mastertextformat bearbeiten
Zweite Ebene
Dritte Ebene
Vierte Ebene
Fünfte Ebene</a:t>
            </a:r>
          </a:p>
        </p:txBody>
      </p:sp>
      <p:sp>
        <p:nvSpPr>
          <p:cNvPr id="18" name="Textplatzhalter 17">
            <a:extLst>
              <a:ext uri="{FF2B5EF4-FFF2-40B4-BE49-F238E27FC236}">
                <a16:creationId xmlns:a16="http://schemas.microsoft.com/office/drawing/2014/main" id="{5823B8EE-EC69-45B2-BAC9-1BCA4FBF1E03}"/>
              </a:ext>
            </a:extLst>
          </p:cNvPr>
          <p:cNvSpPr>
            <a:spLocks noGrp="1"/>
          </p:cNvSpPr>
          <p:nvPr>
            <p:ph type="body" sz="quarter" idx="16"/>
          </p:nvPr>
        </p:nvSpPr>
        <p:spPr>
          <a:xfrm>
            <a:off x="4679950" y="1422400"/>
            <a:ext cx="3941763" cy="1638300"/>
          </a:xfrm>
        </p:spPr>
        <p:txBody>
          <a:bodyPr/>
          <a:lstStyle/>
          <a:p>
            <a:pPr lvl="0"/>
            <a:r>
              <a:rPr lang="de-DE"/>
              <a:t>Mastertextformat bearbeiten
Zweite Ebene
Dritte Ebene
Vierte Ebene
Fünfte Ebene</a:t>
            </a:r>
          </a:p>
        </p:txBody>
      </p:sp>
      <p:sp>
        <p:nvSpPr>
          <p:cNvPr id="20" name="Textplatzhalter 19">
            <a:extLst>
              <a:ext uri="{FF2B5EF4-FFF2-40B4-BE49-F238E27FC236}">
                <a16:creationId xmlns:a16="http://schemas.microsoft.com/office/drawing/2014/main" id="{640510EC-0518-429F-B934-724E542AEEB8}"/>
              </a:ext>
            </a:extLst>
          </p:cNvPr>
          <p:cNvSpPr>
            <a:spLocks noGrp="1"/>
          </p:cNvSpPr>
          <p:nvPr>
            <p:ph type="body" sz="quarter" idx="17"/>
          </p:nvPr>
        </p:nvSpPr>
        <p:spPr>
          <a:xfrm>
            <a:off x="522288" y="3187700"/>
            <a:ext cx="3941762" cy="1638300"/>
          </a:xfrm>
        </p:spPr>
        <p:txBody>
          <a:bodyPr/>
          <a:lstStyle/>
          <a:p>
            <a:pPr lvl="0"/>
            <a:r>
              <a:rPr lang="de-DE"/>
              <a:t>Mastertextformat bearbeiten
Zweite Ebene
Dritte Ebene
Vierte Ebene
Fünfte Ebene</a:t>
            </a:r>
            <a:endParaRPr lang="de-DE" dirty="0"/>
          </a:p>
        </p:txBody>
      </p:sp>
      <p:sp>
        <p:nvSpPr>
          <p:cNvPr id="22" name="Textplatzhalter 21">
            <a:extLst>
              <a:ext uri="{FF2B5EF4-FFF2-40B4-BE49-F238E27FC236}">
                <a16:creationId xmlns:a16="http://schemas.microsoft.com/office/drawing/2014/main" id="{2C5C7A3E-AD9D-494E-9656-60D17A2D3DA4}"/>
              </a:ext>
            </a:extLst>
          </p:cNvPr>
          <p:cNvSpPr>
            <a:spLocks noGrp="1"/>
          </p:cNvSpPr>
          <p:nvPr>
            <p:ph type="body" sz="quarter" idx="18"/>
          </p:nvPr>
        </p:nvSpPr>
        <p:spPr>
          <a:xfrm>
            <a:off x="4679950" y="3187701"/>
            <a:ext cx="3943350" cy="1638300"/>
          </a:xfrm>
        </p:spPr>
        <p:txBody>
          <a:bodyPr/>
          <a:lstStyle/>
          <a:p>
            <a:pPr lvl="0"/>
            <a:r>
              <a:rPr lang="de-DE"/>
              <a:t>Mastertextformat bearbeiten
Zweite Ebene
Dritte Ebene
Vierte Ebene
Fünfte Ebene</a:t>
            </a:r>
          </a:p>
        </p:txBody>
      </p:sp>
    </p:spTree>
    <p:extLst>
      <p:ext uri="{BB962C8B-B14F-4D97-AF65-F5344CB8AC3E}">
        <p14:creationId xmlns:p14="http://schemas.microsoft.com/office/powerpoint/2010/main" val="3869609341"/>
      </p:ext>
    </p:extLst>
  </p:cSld>
  <p:clrMapOvr>
    <a:masterClrMapping/>
  </p:clrMapOvr>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el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Mastertitelformat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9" name="Textplatzhalter 8">
            <a:extLst>
              <a:ext uri="{FF2B5EF4-FFF2-40B4-BE49-F238E27FC236}">
                <a16:creationId xmlns:a16="http://schemas.microsoft.com/office/drawing/2014/main" id="{86BE7D15-C3F6-44ED-81D4-5CA3DF139463}"/>
              </a:ext>
            </a:extLst>
          </p:cNvPr>
          <p:cNvSpPr>
            <a:spLocks noGrp="1"/>
          </p:cNvSpPr>
          <p:nvPr>
            <p:ph type="body" sz="quarter" idx="14"/>
          </p:nvPr>
        </p:nvSpPr>
        <p:spPr>
          <a:xfrm>
            <a:off x="522288" y="1422400"/>
            <a:ext cx="3941762" cy="3492500"/>
          </a:xfrm>
        </p:spPr>
        <p:txBody>
          <a:bodyPr/>
          <a:lstStyle/>
          <a:p>
            <a:pPr lvl="0"/>
            <a:r>
              <a:rPr lang="de-DE"/>
              <a:t>Mastertextformat bearbeiten
Zweite Ebene
Dritte Ebene
Vierte Ebene
Fünfte Ebene</a:t>
            </a:r>
          </a:p>
        </p:txBody>
      </p:sp>
      <p:sp>
        <p:nvSpPr>
          <p:cNvPr id="11" name="Textplatzhalter 10">
            <a:extLst>
              <a:ext uri="{FF2B5EF4-FFF2-40B4-BE49-F238E27FC236}">
                <a16:creationId xmlns:a16="http://schemas.microsoft.com/office/drawing/2014/main" id="{A225A19B-F9D6-496E-93F0-23086F37CD51}"/>
              </a:ext>
            </a:extLst>
          </p:cNvPr>
          <p:cNvSpPr>
            <a:spLocks noGrp="1"/>
          </p:cNvSpPr>
          <p:nvPr>
            <p:ph type="body" sz="quarter" idx="15"/>
          </p:nvPr>
        </p:nvSpPr>
        <p:spPr>
          <a:xfrm>
            <a:off x="4679950" y="1422400"/>
            <a:ext cx="3943350" cy="3492500"/>
          </a:xfrm>
        </p:spPr>
        <p:txBody>
          <a:bodyPr>
            <a:noAutofit/>
          </a:bodyPr>
          <a:lstStyle/>
          <a:p>
            <a:pPr lvl="0"/>
            <a:r>
              <a:rPr lang="de-DE"/>
              <a:t>Mastertextformat bearbeiten
Zweite Ebene
Dritte Ebene
Vierte Ebene
Fünfte Ebene</a:t>
            </a:r>
          </a:p>
        </p:txBody>
      </p:sp>
      <p:sp>
        <p:nvSpPr>
          <p:cNvPr id="8" name="Textplatzhalter 9">
            <a:extLst>
              <a:ext uri="{FF2B5EF4-FFF2-40B4-BE49-F238E27FC236}">
                <a16:creationId xmlns:a16="http://schemas.microsoft.com/office/drawing/2014/main" id="{6D4CE321-A941-4440-9880-327F96B667D8}"/>
              </a:ext>
            </a:extLst>
          </p:cNvPr>
          <p:cNvSpPr>
            <a:spLocks noGrp="1"/>
          </p:cNvSpPr>
          <p:nvPr>
            <p:ph type="body" sz="quarter" idx="16"/>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Mastertextformat bearbeiten
Zweite Ebene
Dritte Ebene
Vierte Ebene
Fünfte Ebene</a:t>
            </a:r>
            <a:endParaRPr lang="de-DE" dirty="0"/>
          </a:p>
        </p:txBody>
      </p:sp>
    </p:spTree>
    <p:extLst>
      <p:ext uri="{BB962C8B-B14F-4D97-AF65-F5344CB8AC3E}">
        <p14:creationId xmlns:p14="http://schemas.microsoft.com/office/powerpoint/2010/main" val="2112603952"/>
      </p:ext>
    </p:extLst>
  </p:cSld>
  <p:clrMapOvr>
    <a:masterClrMapping/>
  </p:clrMapOvr>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Inhalt + Kopf">
    <p:spTree>
      <p:nvGrpSpPr>
        <p:cNvPr id="1" name=""/>
        <p:cNvGrpSpPr/>
        <p:nvPr/>
      </p:nvGrpSpPr>
      <p:grpSpPr>
        <a:xfrm>
          <a:off x="0" y="0"/>
          <a:ext cx="0" cy="0"/>
          <a:chOff x="0" y="0"/>
          <a:chExt cx="0" cy="0"/>
        </a:xfrm>
      </p:grpSpPr>
      <p:grpSp>
        <p:nvGrpSpPr>
          <p:cNvPr id="53" name="Gruppieren 52">
            <a:extLst>
              <a:ext uri="{FF2B5EF4-FFF2-40B4-BE49-F238E27FC236}">
                <a16:creationId xmlns:a16="http://schemas.microsoft.com/office/drawing/2014/main" id="{A8B718B6-0A12-456A-A2B2-DDCE96D85C32}"/>
              </a:ext>
            </a:extLst>
          </p:cNvPr>
          <p:cNvGrpSpPr/>
          <p:nvPr userDrawn="1"/>
        </p:nvGrpSpPr>
        <p:grpSpPr>
          <a:xfrm>
            <a:off x="-4877" y="4950860"/>
            <a:ext cx="9148877" cy="198120"/>
            <a:chOff x="-4877" y="4950860"/>
            <a:chExt cx="9148877" cy="198120"/>
          </a:xfrm>
        </p:grpSpPr>
        <p:sp>
          <p:nvSpPr>
            <p:cNvPr id="54" name="bk object 18">
              <a:extLst>
                <a:ext uri="{FF2B5EF4-FFF2-40B4-BE49-F238E27FC236}">
                  <a16:creationId xmlns:a16="http://schemas.microsoft.com/office/drawing/2014/main" id="{AA03ADD9-BB66-4FBA-AA38-A477A97E7E8A}"/>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chemeClr val="tx2"/>
            </a:solidFill>
          </p:spPr>
          <p:txBody>
            <a:bodyPr wrap="square" lIns="0" tIns="0" rIns="0" bIns="0" rtlCol="0"/>
            <a:lstStyle/>
            <a:p>
              <a:endParaRPr/>
            </a:p>
          </p:txBody>
        </p:sp>
        <p:sp>
          <p:nvSpPr>
            <p:cNvPr id="55" name="bk object 18">
              <a:extLst>
                <a:ext uri="{FF2B5EF4-FFF2-40B4-BE49-F238E27FC236}">
                  <a16:creationId xmlns:a16="http://schemas.microsoft.com/office/drawing/2014/main" id="{483C21C1-427D-47E5-8D0D-E9E03790F6E3}"/>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chemeClr val="tx2"/>
            </a:solidFill>
          </p:spPr>
          <p:txBody>
            <a:bodyPr wrap="square" lIns="0" tIns="0" rIns="0" bIns="0" rtlCol="0"/>
            <a:lstStyle/>
            <a:p>
              <a:endParaRPr/>
            </a:p>
          </p:txBody>
        </p:sp>
        <p:sp>
          <p:nvSpPr>
            <p:cNvPr id="56" name="Holder 3">
              <a:extLst>
                <a:ext uri="{FF2B5EF4-FFF2-40B4-BE49-F238E27FC236}">
                  <a16:creationId xmlns:a16="http://schemas.microsoft.com/office/drawing/2014/main" id="{E224A6C7-1F26-4748-BB34-5F7E18EFB33C}"/>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chemeClr val="tx2"/>
              </a:solidFill>
              <a:ln w="2402" cap="flat">
                <a:noFill/>
                <a:prstDash val="solid"/>
                <a:miter/>
              </a:ln>
            </p:spPr>
            <p:txBody>
              <a:bodyPr rtlCol="0" anchor="ctr"/>
              <a:lstStyle/>
              <a:p>
                <a:endParaRPr lang="de-DE" sz="1351"/>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chemeClr val="tx2"/>
              </a:solidFill>
              <a:ln w="2402" cap="flat">
                <a:noFill/>
                <a:prstDash val="solid"/>
                <a:miter/>
              </a:ln>
            </p:spPr>
            <p:txBody>
              <a:bodyPr rtlCol="0" anchor="ctr"/>
              <a:lstStyle/>
              <a:p>
                <a:endParaRPr lang="de-DE" sz="1351"/>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chemeClr val="tx2"/>
              </a:solidFill>
              <a:ln w="2402" cap="flat">
                <a:noFill/>
                <a:prstDash val="solid"/>
                <a:miter/>
              </a:ln>
            </p:spPr>
            <p:txBody>
              <a:bodyPr rtlCol="0" anchor="ctr"/>
              <a:lstStyle/>
              <a:p>
                <a:endParaRPr lang="de-DE" sz="1351"/>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chemeClr val="tx2"/>
              </a:solidFill>
              <a:ln w="2402" cap="flat">
                <a:noFill/>
                <a:prstDash val="solid"/>
                <a:miter/>
              </a:ln>
            </p:spPr>
            <p:txBody>
              <a:bodyPr rtlCol="0" anchor="ctr"/>
              <a:lstStyle/>
              <a:p>
                <a:endParaRPr lang="de-DE" sz="1351"/>
              </a:p>
            </p:txBody>
          </p:sp>
        </p:grpSp>
      </p:grpSp>
      <p:pic>
        <p:nvPicPr>
          <p:cNvPr id="12" name="Grafik 11">
            <a:extLst>
              <a:ext uri="{FF2B5EF4-FFF2-40B4-BE49-F238E27FC236}">
                <a16:creationId xmlns:a16="http://schemas.microsoft.com/office/drawing/2014/main" id="{3B9C8E9F-01A9-4CE0-8030-B76B3BE38D64}"/>
              </a:ext>
            </a:extLst>
          </p:cNvPr>
          <p:cNvPicPr>
            <a:picLocks noChangeAspect="1"/>
          </p:cNvPicPr>
          <p:nvPr userDrawn="1"/>
        </p:nvPicPr>
        <p:blipFill>
          <a:blip r:embed="rId2">
            <a:extLst>
              <a:ext uri="{96DAC541-7B7A-43D3-8B79-37D633B846F1}">
                <asvg:svgBlip xmlns:asvg="http://schemas.microsoft.com/office/drawing/2016/SVG/main" r:embed="rId3"/>
              </a:ext>
            </a:extLst>
          </a:blip>
          <a:srcRect l="28921" t="8747" b="17591"/>
          <a:stretch>
            <a:fillRect/>
          </a:stretch>
        </p:blipFill>
        <p:spPr>
          <a:xfrm>
            <a:off x="0" y="0"/>
            <a:ext cx="3731958" cy="4914900"/>
          </a:xfrm>
          <a:custGeom>
            <a:avLst/>
            <a:gdLst>
              <a:gd name="connsiteX0" fmla="*/ 0 w 5015880"/>
              <a:gd name="connsiteY0" fmla="*/ 0 h 6597650"/>
              <a:gd name="connsiteX1" fmla="*/ 5015880 w 5015880"/>
              <a:gd name="connsiteY1" fmla="*/ 0 h 6597650"/>
              <a:gd name="connsiteX2" fmla="*/ 5015880 w 5015880"/>
              <a:gd name="connsiteY2" fmla="*/ 6597650 h 6597650"/>
              <a:gd name="connsiteX3" fmla="*/ 0 w 5015880"/>
              <a:gd name="connsiteY3" fmla="*/ 6597650 h 6597650"/>
            </a:gdLst>
            <a:ahLst/>
            <a:cxnLst>
              <a:cxn ang="0">
                <a:pos x="connsiteX0" y="connsiteY0"/>
              </a:cxn>
              <a:cxn ang="0">
                <a:pos x="connsiteX1" y="connsiteY1"/>
              </a:cxn>
              <a:cxn ang="0">
                <a:pos x="connsiteX2" y="connsiteY2"/>
              </a:cxn>
              <a:cxn ang="0">
                <a:pos x="connsiteX3" y="connsiteY3"/>
              </a:cxn>
            </a:cxnLst>
            <a:rect l="l" t="t" r="r" b="b"/>
            <a:pathLst>
              <a:path w="5015880" h="6597650">
                <a:moveTo>
                  <a:pt x="0" y="0"/>
                </a:moveTo>
                <a:lnTo>
                  <a:pt x="5015880" y="0"/>
                </a:lnTo>
                <a:lnTo>
                  <a:pt x="5015880" y="6597650"/>
                </a:lnTo>
                <a:lnTo>
                  <a:pt x="0" y="6597650"/>
                </a:lnTo>
                <a:close/>
              </a:path>
            </a:pathLst>
          </a:custGeom>
        </p:spPr>
      </p:pic>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4" name="Titel 1">
            <a:extLst>
              <a:ext uri="{FF2B5EF4-FFF2-40B4-BE49-F238E27FC236}">
                <a16:creationId xmlns:a16="http://schemas.microsoft.com/office/drawing/2014/main" id="{A4C0BC30-E626-4EC3-B52E-EC6CECC18BA9}"/>
              </a:ext>
            </a:extLst>
          </p:cNvPr>
          <p:cNvSpPr>
            <a:spLocks noGrp="1"/>
          </p:cNvSpPr>
          <p:nvPr>
            <p:ph type="title" hasCustomPrompt="1"/>
          </p:nvPr>
        </p:nvSpPr>
        <p:spPr>
          <a:xfrm>
            <a:off x="4464051" y="330910"/>
            <a:ext cx="2889316" cy="452322"/>
          </a:xfrm>
        </p:spPr>
        <p:txBody>
          <a:bodyPr/>
          <a:lstStyle/>
          <a:p>
            <a:r>
              <a:rPr lang="de-DE" dirty="0"/>
              <a:t>Titel</a:t>
            </a:r>
          </a:p>
        </p:txBody>
      </p:sp>
      <p:cxnSp>
        <p:nvCxnSpPr>
          <p:cNvPr id="46" name="Gerader Verbinder 45">
            <a:extLst>
              <a:ext uri="{FF2B5EF4-FFF2-40B4-BE49-F238E27FC236}">
                <a16:creationId xmlns:a16="http://schemas.microsoft.com/office/drawing/2014/main" id="{F23939B8-98AC-4295-9C3F-D06AC0E2B265}"/>
              </a:ext>
            </a:extLst>
          </p:cNvPr>
          <p:cNvCxnSpPr>
            <a:cxnSpLocks/>
          </p:cNvCxnSpPr>
          <p:nvPr userDrawn="1"/>
        </p:nvCxnSpPr>
        <p:spPr>
          <a:xfrm>
            <a:off x="4464051" y="974732"/>
            <a:ext cx="2889315"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5" name="Textplatzhalter 4">
            <a:extLst>
              <a:ext uri="{FF2B5EF4-FFF2-40B4-BE49-F238E27FC236}">
                <a16:creationId xmlns:a16="http://schemas.microsoft.com/office/drawing/2014/main" id="{D16C751C-C99C-4A88-ADDD-C33FB6EC870E}"/>
              </a:ext>
            </a:extLst>
          </p:cNvPr>
          <p:cNvSpPr>
            <a:spLocks noGrp="1"/>
          </p:cNvSpPr>
          <p:nvPr>
            <p:ph type="body" sz="quarter" idx="13"/>
          </p:nvPr>
        </p:nvSpPr>
        <p:spPr>
          <a:xfrm>
            <a:off x="4464050" y="1422400"/>
            <a:ext cx="4368800" cy="3492500"/>
          </a:xfrm>
        </p:spPr>
        <p:txBody>
          <a:bodyPr>
            <a:noAutofit/>
          </a:bodyPr>
          <a:lstStyle/>
          <a:p>
            <a:pPr lvl="0"/>
            <a:r>
              <a:rPr lang="de-DE"/>
              <a:t>Mastertextformat bearbeiten
Zweite Ebene
Dritte Ebene
Vierte Ebene
Fünfte Ebene</a:t>
            </a:r>
            <a:endParaRPr lang="de-DE" dirty="0"/>
          </a:p>
        </p:txBody>
      </p:sp>
      <p:sp>
        <p:nvSpPr>
          <p:cNvPr id="42" name="Textplatzhalter 9">
            <a:extLst>
              <a:ext uri="{FF2B5EF4-FFF2-40B4-BE49-F238E27FC236}">
                <a16:creationId xmlns:a16="http://schemas.microsoft.com/office/drawing/2014/main" id="{E4C94B29-D663-4D46-BC85-1EE4E8715F13}"/>
              </a:ext>
            </a:extLst>
          </p:cNvPr>
          <p:cNvSpPr>
            <a:spLocks noGrp="1"/>
          </p:cNvSpPr>
          <p:nvPr>
            <p:ph type="body" sz="quarter" idx="15"/>
          </p:nvPr>
        </p:nvSpPr>
        <p:spPr>
          <a:xfrm>
            <a:off x="4464050" y="1088384"/>
            <a:ext cx="4158457"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Mastertextformat bearbeiten
Zweite Ebene
Dritte Ebene
Vierte Ebene
Fünfte Ebene</a:t>
            </a:r>
            <a:endParaRPr lang="de-DE" dirty="0"/>
          </a:p>
        </p:txBody>
      </p:sp>
    </p:spTree>
    <p:extLst>
      <p:ext uri="{BB962C8B-B14F-4D97-AF65-F5344CB8AC3E}">
        <p14:creationId xmlns:p14="http://schemas.microsoft.com/office/powerpoint/2010/main" val="1077683850"/>
      </p:ext>
    </p:extLst>
  </p:cSld>
  <p:clrMapOvr>
    <a:masterClrMapping/>
  </p:clrMapOvr>
  <p:extLst>
    <p:ext uri="{DCECCB84-F9BA-43D5-87BE-67443E8EF086}">
      <p15:sldGuideLst xmlns:p15="http://schemas.microsoft.com/office/powerpoint/2012/main">
        <p15:guide id="1" pos="281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 Bild rech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Mastertitelformat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8" name="Inhaltsplatzhalter 7">
            <a:extLst>
              <a:ext uri="{FF2B5EF4-FFF2-40B4-BE49-F238E27FC236}">
                <a16:creationId xmlns:a16="http://schemas.microsoft.com/office/drawing/2014/main" id="{6D03C39F-F4DA-4E33-9C12-0C07D46B74D2}"/>
              </a:ext>
            </a:extLst>
          </p:cNvPr>
          <p:cNvSpPr>
            <a:spLocks noGrp="1"/>
          </p:cNvSpPr>
          <p:nvPr>
            <p:ph sz="quarter" idx="14" hasCustomPrompt="1"/>
          </p:nvPr>
        </p:nvSpPr>
        <p:spPr>
          <a:xfrm>
            <a:off x="4625577" y="1422400"/>
            <a:ext cx="4518422"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1" name="Textplatzhalter 10">
            <a:extLst>
              <a:ext uri="{FF2B5EF4-FFF2-40B4-BE49-F238E27FC236}">
                <a16:creationId xmlns:a16="http://schemas.microsoft.com/office/drawing/2014/main" id="{C5337AD4-58C4-4CD3-B6EE-0320BEF61A5B}"/>
              </a:ext>
            </a:extLst>
          </p:cNvPr>
          <p:cNvSpPr>
            <a:spLocks noGrp="1"/>
          </p:cNvSpPr>
          <p:nvPr>
            <p:ph type="body" sz="quarter" idx="15"/>
          </p:nvPr>
        </p:nvSpPr>
        <p:spPr>
          <a:xfrm>
            <a:off x="521550" y="1422399"/>
            <a:ext cx="3754437" cy="3492500"/>
          </a:xfrm>
        </p:spPr>
        <p:txBody>
          <a:bodyPr>
            <a:noAutofit/>
          </a:bodyPr>
          <a:lstStyle/>
          <a:p>
            <a:pPr lvl="0"/>
            <a:r>
              <a:rPr lang="de-DE"/>
              <a:t>Mastertextformat bearbeiten
Zweite Ebene
Dritte Ebene
Vierte Ebene
Fünfte Ebene</a:t>
            </a:r>
          </a:p>
        </p:txBody>
      </p:sp>
      <p:sp>
        <p:nvSpPr>
          <p:cNvPr id="9" name="Textplatzhalter 9">
            <a:extLst>
              <a:ext uri="{FF2B5EF4-FFF2-40B4-BE49-F238E27FC236}">
                <a16:creationId xmlns:a16="http://schemas.microsoft.com/office/drawing/2014/main" id="{F7C652DC-A5C6-48EB-A305-6D10BD956A77}"/>
              </a:ext>
            </a:extLst>
          </p:cNvPr>
          <p:cNvSpPr>
            <a:spLocks noGrp="1"/>
          </p:cNvSpPr>
          <p:nvPr>
            <p:ph type="body" sz="quarter" idx="16"/>
          </p:nvPr>
        </p:nvSpPr>
        <p:spPr>
          <a:xfrm>
            <a:off x="521494" y="1088384"/>
            <a:ext cx="3754437"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Mastertextformat bearbeiten
Zweite Ebene
Dritte Ebene
Vierte Ebene
Fünfte Ebene</a:t>
            </a:r>
            <a:endParaRPr lang="de-DE" dirty="0"/>
          </a:p>
        </p:txBody>
      </p:sp>
    </p:spTree>
    <p:extLst>
      <p:ext uri="{BB962C8B-B14F-4D97-AF65-F5344CB8AC3E}">
        <p14:creationId xmlns:p14="http://schemas.microsoft.com/office/powerpoint/2010/main" val="557660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folie 2">
    <p:spTree>
      <p:nvGrpSpPr>
        <p:cNvPr id="1" name=""/>
        <p:cNvGrpSpPr/>
        <p:nvPr/>
      </p:nvGrpSpPr>
      <p:grpSpPr>
        <a:xfrm>
          <a:off x="0" y="0"/>
          <a:ext cx="0" cy="0"/>
          <a:chOff x="0" y="0"/>
          <a:chExt cx="0" cy="0"/>
        </a:xfrm>
      </p:grpSpPr>
      <p:grpSp>
        <p:nvGrpSpPr>
          <p:cNvPr id="27" name="Gruppieren 26">
            <a:extLst>
              <a:ext uri="{FF2B5EF4-FFF2-40B4-BE49-F238E27FC236}">
                <a16:creationId xmlns:a16="http://schemas.microsoft.com/office/drawing/2014/main" id="{991EEF65-5B2F-4153-B72A-8188920387E8}"/>
              </a:ext>
            </a:extLst>
          </p:cNvPr>
          <p:cNvGrpSpPr/>
          <p:nvPr userDrawn="1"/>
        </p:nvGrpSpPr>
        <p:grpSpPr>
          <a:xfrm>
            <a:off x="-4877" y="4950860"/>
            <a:ext cx="9148877" cy="198120"/>
            <a:chOff x="-4877" y="4950860"/>
            <a:chExt cx="9148877" cy="198120"/>
          </a:xfrm>
        </p:grpSpPr>
        <p:sp>
          <p:nvSpPr>
            <p:cNvPr id="28" name="bk object 18">
              <a:extLst>
                <a:ext uri="{FF2B5EF4-FFF2-40B4-BE49-F238E27FC236}">
                  <a16:creationId xmlns:a16="http://schemas.microsoft.com/office/drawing/2014/main" id="{7F2B589E-3839-4C3B-92E1-F293A76DB3C1}"/>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chemeClr val="tx2"/>
            </a:solidFill>
          </p:spPr>
          <p:txBody>
            <a:bodyPr wrap="square" lIns="0" tIns="0" rIns="0" bIns="0" rtlCol="0"/>
            <a:lstStyle/>
            <a:p>
              <a:endParaRPr/>
            </a:p>
          </p:txBody>
        </p:sp>
        <p:sp>
          <p:nvSpPr>
            <p:cNvPr id="29" name="bk object 18">
              <a:extLst>
                <a:ext uri="{FF2B5EF4-FFF2-40B4-BE49-F238E27FC236}">
                  <a16:creationId xmlns:a16="http://schemas.microsoft.com/office/drawing/2014/main" id="{8DC76EE0-F751-40CD-B7DB-DC698896789C}"/>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chemeClr val="tx2"/>
            </a:solidFill>
          </p:spPr>
          <p:txBody>
            <a:bodyPr wrap="square" lIns="0" tIns="0" rIns="0" bIns="0" rtlCol="0"/>
            <a:lstStyle/>
            <a:p>
              <a:endParaRPr/>
            </a:p>
          </p:txBody>
        </p:sp>
        <p:sp>
          <p:nvSpPr>
            <p:cNvPr id="30" name="Holder 3">
              <a:extLst>
                <a:ext uri="{FF2B5EF4-FFF2-40B4-BE49-F238E27FC236}">
                  <a16:creationId xmlns:a16="http://schemas.microsoft.com/office/drawing/2014/main" id="{5DFAD467-705A-4EBF-B0CD-82975D99AB5A}"/>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26" name="Freihandform: Form 25">
            <a:extLst>
              <a:ext uri="{FF2B5EF4-FFF2-40B4-BE49-F238E27FC236}">
                <a16:creationId xmlns:a16="http://schemas.microsoft.com/office/drawing/2014/main" id="{59BE50D6-D2EF-43B9-8437-C5253F74EA60}"/>
              </a:ext>
            </a:extLst>
          </p:cNvPr>
          <p:cNvSpPr/>
          <p:nvPr userDrawn="1"/>
        </p:nvSpPr>
        <p:spPr>
          <a:xfrm>
            <a:off x="1" y="1422400"/>
            <a:ext cx="3167992" cy="3492500"/>
          </a:xfrm>
          <a:custGeom>
            <a:avLst/>
            <a:gdLst>
              <a:gd name="connsiteX0" fmla="*/ 3773588 w 4271120"/>
              <a:gd name="connsiteY0" fmla="*/ 3280579 h 4702819"/>
              <a:gd name="connsiteX1" fmla="*/ 3717970 w 4271120"/>
              <a:gd name="connsiteY1" fmla="*/ 3393838 h 4702819"/>
              <a:gd name="connsiteX2" fmla="*/ 3755385 w 4271120"/>
              <a:gd name="connsiteY2" fmla="*/ 3541480 h 4702819"/>
              <a:gd name="connsiteX3" fmla="*/ 3742240 w 4271120"/>
              <a:gd name="connsiteY3" fmla="*/ 3544514 h 4702819"/>
              <a:gd name="connsiteX4" fmla="*/ 3594598 w 4271120"/>
              <a:gd name="connsiteY4" fmla="*/ 3403951 h 4702819"/>
              <a:gd name="connsiteX5" fmla="*/ 3773588 w 4271120"/>
              <a:gd name="connsiteY5" fmla="*/ 3280579 h 4702819"/>
              <a:gd name="connsiteX6" fmla="*/ 3937409 w 4271120"/>
              <a:gd name="connsiteY6" fmla="*/ 2981250 h 4702819"/>
              <a:gd name="connsiteX7" fmla="*/ 3833252 w 4271120"/>
              <a:gd name="connsiteY7" fmla="*/ 3118780 h 4702819"/>
              <a:gd name="connsiteX8" fmla="*/ 3480327 w 4271120"/>
              <a:gd name="connsiteY8" fmla="*/ 3142039 h 4702819"/>
              <a:gd name="connsiteX9" fmla="*/ 3488417 w 4271120"/>
              <a:gd name="connsiteY9" fmla="*/ 3070240 h 4702819"/>
              <a:gd name="connsiteX10" fmla="*/ 3802914 w 4271120"/>
              <a:gd name="connsiteY10" fmla="*/ 3008554 h 4702819"/>
              <a:gd name="connsiteX11" fmla="*/ 3937409 w 4271120"/>
              <a:gd name="connsiteY11" fmla="*/ 2981250 h 4702819"/>
              <a:gd name="connsiteX12" fmla="*/ 1530647 w 4271120"/>
              <a:gd name="connsiteY12" fmla="*/ 2816671 h 4702819"/>
              <a:gd name="connsiteX13" fmla="*/ 1538737 w 4271120"/>
              <a:gd name="connsiteY13" fmla="*/ 2820463 h 4702819"/>
              <a:gd name="connsiteX14" fmla="*/ 1944246 w 4271120"/>
              <a:gd name="connsiteY14" fmla="*/ 3409008 h 4702819"/>
              <a:gd name="connsiteX15" fmla="*/ 3606733 w 4271120"/>
              <a:gd name="connsiteY15" fmla="*/ 3913618 h 4702819"/>
              <a:gd name="connsiteX16" fmla="*/ 3607744 w 4271120"/>
              <a:gd name="connsiteY16" fmla="*/ 3926765 h 4702819"/>
              <a:gd name="connsiteX17" fmla="*/ 2423576 w 4271120"/>
              <a:gd name="connsiteY17" fmla="*/ 3894405 h 4702819"/>
              <a:gd name="connsiteX18" fmla="*/ 2077731 w 4271120"/>
              <a:gd name="connsiteY18" fmla="*/ 3806426 h 4702819"/>
              <a:gd name="connsiteX19" fmla="*/ 1525591 w 4271120"/>
              <a:gd name="connsiteY19" fmla="*/ 2823496 h 4702819"/>
              <a:gd name="connsiteX20" fmla="*/ 1530647 w 4271120"/>
              <a:gd name="connsiteY20" fmla="*/ 2816671 h 4702819"/>
              <a:gd name="connsiteX21" fmla="*/ 3996062 w 4271120"/>
              <a:gd name="connsiteY21" fmla="*/ 2605067 h 4702819"/>
              <a:gd name="connsiteX22" fmla="*/ 4271120 w 4271120"/>
              <a:gd name="connsiteY22" fmla="*/ 2676866 h 4702819"/>
              <a:gd name="connsiteX23" fmla="*/ 4008197 w 4271120"/>
              <a:gd name="connsiteY23" fmla="*/ 2693046 h 4702819"/>
              <a:gd name="connsiteX24" fmla="*/ 3829207 w 4271120"/>
              <a:gd name="connsiteY24" fmla="*/ 2680911 h 4702819"/>
              <a:gd name="connsiteX25" fmla="*/ 3670441 w 4271120"/>
              <a:gd name="connsiteY25" fmla="*/ 2642484 h 4702819"/>
              <a:gd name="connsiteX26" fmla="*/ 3996062 w 4271120"/>
              <a:gd name="connsiteY26" fmla="*/ 2605067 h 4702819"/>
              <a:gd name="connsiteX27" fmla="*/ 3443991 w 4271120"/>
              <a:gd name="connsiteY27" fmla="*/ 1373753 h 4702819"/>
              <a:gd name="connsiteX28" fmla="*/ 3808982 w 4271120"/>
              <a:gd name="connsiteY28" fmla="*/ 1505845 h 4702819"/>
              <a:gd name="connsiteX29" fmla="*/ 3766510 w 4271120"/>
              <a:gd name="connsiteY29" fmla="*/ 1714160 h 4702819"/>
              <a:gd name="connsiteX30" fmla="*/ 3673475 w 4271120"/>
              <a:gd name="connsiteY30" fmla="*/ 1626182 h 4702819"/>
              <a:gd name="connsiteX31" fmla="*/ 3503586 w 4271120"/>
              <a:gd name="connsiteY31" fmla="*/ 1940680 h 4702819"/>
              <a:gd name="connsiteX32" fmla="*/ 3349877 w 4271120"/>
              <a:gd name="connsiteY32" fmla="*/ 1900230 h 4702819"/>
              <a:gd name="connsiteX33" fmla="*/ 3263920 w 4271120"/>
              <a:gd name="connsiteY33" fmla="*/ 1778881 h 4702819"/>
              <a:gd name="connsiteX34" fmla="*/ 2886727 w 4271120"/>
              <a:gd name="connsiteY34" fmla="*/ 1881016 h 4702819"/>
              <a:gd name="connsiteX35" fmla="*/ 3400439 w 4271120"/>
              <a:gd name="connsiteY35" fmla="*/ 1585733 h 4702819"/>
              <a:gd name="connsiteX36" fmla="*/ 2921109 w 4271120"/>
              <a:gd name="connsiteY36" fmla="*/ 1605957 h 4702819"/>
              <a:gd name="connsiteX37" fmla="*/ 2913019 w 4271120"/>
              <a:gd name="connsiteY37" fmla="*/ 1594835 h 4702819"/>
              <a:gd name="connsiteX38" fmla="*/ 3443991 w 4271120"/>
              <a:gd name="connsiteY38" fmla="*/ 1373753 h 4702819"/>
              <a:gd name="connsiteX39" fmla="*/ 0 w 4271120"/>
              <a:gd name="connsiteY39" fmla="*/ 0 h 4702819"/>
              <a:gd name="connsiteX40" fmla="*/ 115292 w 4271120"/>
              <a:gd name="connsiteY40" fmla="*/ 0 h 4702819"/>
              <a:gd name="connsiteX41" fmla="*/ 274676 w 4271120"/>
              <a:gd name="connsiteY41" fmla="*/ 0 h 4702819"/>
              <a:gd name="connsiteX42" fmla="*/ 3942724 w 4271120"/>
              <a:gd name="connsiteY42" fmla="*/ 0 h 4702819"/>
              <a:gd name="connsiteX43" fmla="*/ 3939432 w 4271120"/>
              <a:gd name="connsiteY43" fmla="*/ 53696 h 4702819"/>
              <a:gd name="connsiteX44" fmla="*/ 3684598 w 4271120"/>
              <a:gd name="connsiteY44" fmla="*/ 334822 h 4702819"/>
              <a:gd name="connsiteX45" fmla="*/ 3981904 w 4271120"/>
              <a:gd name="connsiteY45" fmla="*/ 155833 h 4702819"/>
              <a:gd name="connsiteX46" fmla="*/ 3993028 w 4271120"/>
              <a:gd name="connsiteY46" fmla="*/ 404599 h 4702819"/>
              <a:gd name="connsiteX47" fmla="*/ 3433810 w 4271120"/>
              <a:gd name="connsiteY47" fmla="*/ 635163 h 4702819"/>
              <a:gd name="connsiteX48" fmla="*/ 2283013 w 4271120"/>
              <a:gd name="connsiteY48" fmla="*/ 464262 h 4702819"/>
              <a:gd name="connsiteX49" fmla="*/ 2284025 w 4271120"/>
              <a:gd name="connsiteY49" fmla="*/ 455161 h 4702819"/>
              <a:gd name="connsiteX50" fmla="*/ 2959536 w 4271120"/>
              <a:gd name="connsiteY50" fmla="*/ 115383 h 4702819"/>
              <a:gd name="connsiteX51" fmla="*/ 2949424 w 4271120"/>
              <a:gd name="connsiteY51" fmla="*/ 107293 h 4702819"/>
              <a:gd name="connsiteX52" fmla="*/ 1789525 w 4271120"/>
              <a:gd name="connsiteY52" fmla="*/ 314598 h 4702819"/>
              <a:gd name="connsiteX53" fmla="*/ 1564018 w 4271120"/>
              <a:gd name="connsiteY53" fmla="*/ 251900 h 4702819"/>
              <a:gd name="connsiteX54" fmla="*/ 1554917 w 4271120"/>
              <a:gd name="connsiteY54" fmla="*/ 262013 h 4702819"/>
              <a:gd name="connsiteX55" fmla="*/ 2389194 w 4271120"/>
              <a:gd name="connsiteY55" fmla="*/ 907188 h 4702819"/>
              <a:gd name="connsiteX56" fmla="*/ 2159641 w 4271120"/>
              <a:gd name="connsiteY56" fmla="*/ 613927 h 4702819"/>
              <a:gd name="connsiteX57" fmla="*/ 2255710 w 4271120"/>
              <a:gd name="connsiteY57" fmla="*/ 818197 h 4702819"/>
              <a:gd name="connsiteX58" fmla="*/ 2248631 w 4271120"/>
              <a:gd name="connsiteY58" fmla="*/ 897075 h 4702819"/>
              <a:gd name="connsiteX59" fmla="*/ 2071663 w 4271120"/>
              <a:gd name="connsiteY59" fmla="*/ 706960 h 4702819"/>
              <a:gd name="connsiteX60" fmla="*/ 2063573 w 4271120"/>
              <a:gd name="connsiteY60" fmla="*/ 718085 h 4702819"/>
              <a:gd name="connsiteX61" fmla="*/ 1981662 w 4271120"/>
              <a:gd name="connsiteY61" fmla="*/ 1090223 h 4702819"/>
              <a:gd name="connsiteX62" fmla="*/ 2015034 w 4271120"/>
              <a:gd name="connsiteY62" fmla="*/ 1068987 h 4702819"/>
              <a:gd name="connsiteX63" fmla="*/ 2152563 w 4271120"/>
              <a:gd name="connsiteY63" fmla="*/ 876851 h 4702819"/>
              <a:gd name="connsiteX64" fmla="*/ 2193013 w 4271120"/>
              <a:gd name="connsiteY64" fmla="*/ 935503 h 4702819"/>
              <a:gd name="connsiteX65" fmla="*/ 2042337 w 4271120"/>
              <a:gd name="connsiteY65" fmla="*/ 1153931 h 4702819"/>
              <a:gd name="connsiteX66" fmla="*/ 1195925 w 4271120"/>
              <a:gd name="connsiteY66" fmla="*/ 1315731 h 4702819"/>
              <a:gd name="connsiteX67" fmla="*/ 1759188 w 4271120"/>
              <a:gd name="connsiteY67" fmla="*/ 1329888 h 4702819"/>
              <a:gd name="connsiteX68" fmla="*/ 1762222 w 4271120"/>
              <a:gd name="connsiteY68" fmla="*/ 1336967 h 4702819"/>
              <a:gd name="connsiteX69" fmla="*/ 1303117 w 4271120"/>
              <a:gd name="connsiteY69" fmla="*/ 1458316 h 4702819"/>
              <a:gd name="connsiteX70" fmla="*/ 1879527 w 4271120"/>
              <a:gd name="connsiteY70" fmla="*/ 1385506 h 4702819"/>
              <a:gd name="connsiteX71" fmla="*/ 1882560 w 4271120"/>
              <a:gd name="connsiteY71" fmla="*/ 1389551 h 4702819"/>
              <a:gd name="connsiteX72" fmla="*/ 1158509 w 4271120"/>
              <a:gd name="connsiteY72" fmla="*/ 1608992 h 4702819"/>
              <a:gd name="connsiteX73" fmla="*/ 1500309 w 4271120"/>
              <a:gd name="connsiteY73" fmla="*/ 1648430 h 4702819"/>
              <a:gd name="connsiteX74" fmla="*/ 1502332 w 4271120"/>
              <a:gd name="connsiteY74" fmla="*/ 1651464 h 4702819"/>
              <a:gd name="connsiteX75" fmla="*/ 1323342 w 4271120"/>
              <a:gd name="connsiteY75" fmla="*/ 1726296 h 4702819"/>
              <a:gd name="connsiteX76" fmla="*/ 1387050 w 4271120"/>
              <a:gd name="connsiteY76" fmla="*/ 1741465 h 4702819"/>
              <a:gd name="connsiteX77" fmla="*/ 1442669 w 4271120"/>
              <a:gd name="connsiteY77" fmla="*/ 1750566 h 4702819"/>
              <a:gd name="connsiteX78" fmla="*/ 1983684 w 4271120"/>
              <a:gd name="connsiteY78" fmla="*/ 1635284 h 4702819"/>
              <a:gd name="connsiteX79" fmla="*/ 2041326 w 4271120"/>
              <a:gd name="connsiteY79" fmla="*/ 1604947 h 4702819"/>
              <a:gd name="connsiteX80" fmla="*/ 1993797 w 4271120"/>
              <a:gd name="connsiteY80" fmla="*/ 1723262 h 4702819"/>
              <a:gd name="connsiteX81" fmla="*/ 1881549 w 4271120"/>
              <a:gd name="connsiteY81" fmla="*/ 1801128 h 4702819"/>
              <a:gd name="connsiteX82" fmla="*/ 1868403 w 4271120"/>
              <a:gd name="connsiteY82" fmla="*/ 1865847 h 4702819"/>
              <a:gd name="connsiteX83" fmla="*/ 1001766 w 4271120"/>
              <a:gd name="connsiteY83" fmla="*/ 1993265 h 4702819"/>
              <a:gd name="connsiteX84" fmla="*/ 999744 w 4271120"/>
              <a:gd name="connsiteY84" fmla="*/ 1993265 h 4702819"/>
              <a:gd name="connsiteX85" fmla="*/ 1477051 w 4271120"/>
              <a:gd name="connsiteY85" fmla="*/ 2115625 h 4702819"/>
              <a:gd name="connsiteX86" fmla="*/ 1478062 w 4271120"/>
              <a:gd name="connsiteY86" fmla="*/ 2118658 h 4702819"/>
              <a:gd name="connsiteX87" fmla="*/ 1337500 w 4271120"/>
              <a:gd name="connsiteY87" fmla="*/ 2160120 h 4702819"/>
              <a:gd name="connsiteX88" fmla="*/ 1830987 w 4271120"/>
              <a:gd name="connsiteY88" fmla="*/ 2044838 h 4702819"/>
              <a:gd name="connsiteX89" fmla="*/ 1840088 w 4271120"/>
              <a:gd name="connsiteY89" fmla="*/ 2054950 h 4702819"/>
              <a:gd name="connsiteX90" fmla="*/ 1610536 w 4271120"/>
              <a:gd name="connsiteY90" fmla="*/ 2209670 h 4702819"/>
              <a:gd name="connsiteX91" fmla="*/ 970417 w 4271120"/>
              <a:gd name="connsiteY91" fmla="*/ 2143940 h 4702819"/>
              <a:gd name="connsiteX92" fmla="*/ 1531659 w 4271120"/>
              <a:gd name="connsiteY92" fmla="*/ 2446302 h 4702819"/>
              <a:gd name="connsiteX93" fmla="*/ 1040194 w 4271120"/>
              <a:gd name="connsiteY93" fmla="*/ 2520123 h 4702819"/>
              <a:gd name="connsiteX94" fmla="*/ 1012890 w 4271120"/>
              <a:gd name="connsiteY94" fmla="*/ 2497875 h 4702819"/>
              <a:gd name="connsiteX95" fmla="*/ 585134 w 4271120"/>
              <a:gd name="connsiteY95" fmla="*/ 2905408 h 4702819"/>
              <a:gd name="connsiteX96" fmla="*/ 2443801 w 4271120"/>
              <a:gd name="connsiteY96" fmla="*/ 4164407 h 4702819"/>
              <a:gd name="connsiteX97" fmla="*/ 2680749 w 4271120"/>
              <a:gd name="connsiteY97" fmla="*/ 4641304 h 4702819"/>
              <a:gd name="connsiteX98" fmla="*/ 2704586 w 4271120"/>
              <a:gd name="connsiteY98" fmla="*/ 4702819 h 4702819"/>
              <a:gd name="connsiteX99" fmla="*/ 274676 w 4271120"/>
              <a:gd name="connsiteY99" fmla="*/ 4702819 h 4702819"/>
              <a:gd name="connsiteX100" fmla="*/ 115292 w 4271120"/>
              <a:gd name="connsiteY100" fmla="*/ 4702819 h 4702819"/>
              <a:gd name="connsiteX101" fmla="*/ 0 w 4271120"/>
              <a:gd name="connsiteY101" fmla="*/ 4702819 h 470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271120" h="4702819">
                <a:moveTo>
                  <a:pt x="3773588" y="3280579"/>
                </a:moveTo>
                <a:cubicBezTo>
                  <a:pt x="3773588" y="3280579"/>
                  <a:pt x="3730105" y="3343276"/>
                  <a:pt x="3717970" y="3393838"/>
                </a:cubicBezTo>
                <a:cubicBezTo>
                  <a:pt x="3745273" y="3430243"/>
                  <a:pt x="3753363" y="3442378"/>
                  <a:pt x="3755385" y="3541480"/>
                </a:cubicBezTo>
                <a:cubicBezTo>
                  <a:pt x="3755385" y="3549570"/>
                  <a:pt x="3745273" y="3551593"/>
                  <a:pt x="3742240" y="3544514"/>
                </a:cubicBezTo>
                <a:cubicBezTo>
                  <a:pt x="3714936" y="3479795"/>
                  <a:pt x="3663363" y="3420131"/>
                  <a:pt x="3594598" y="3403951"/>
                </a:cubicBezTo>
                <a:cubicBezTo>
                  <a:pt x="3610778" y="3321029"/>
                  <a:pt x="3667408" y="3281590"/>
                  <a:pt x="3773588" y="3280579"/>
                </a:cubicBezTo>
                <a:close/>
                <a:moveTo>
                  <a:pt x="3937409" y="2981250"/>
                </a:moveTo>
                <a:cubicBezTo>
                  <a:pt x="3924264" y="3035858"/>
                  <a:pt x="3891904" y="3080352"/>
                  <a:pt x="3833252" y="3118780"/>
                </a:cubicBezTo>
                <a:cubicBezTo>
                  <a:pt x="3598643" y="3075297"/>
                  <a:pt x="3669430" y="3152151"/>
                  <a:pt x="3480327" y="3142039"/>
                </a:cubicBezTo>
                <a:cubicBezTo>
                  <a:pt x="3479316" y="3127881"/>
                  <a:pt x="3479316" y="3081364"/>
                  <a:pt x="3488417" y="3070240"/>
                </a:cubicBezTo>
                <a:cubicBezTo>
                  <a:pt x="3640104" y="3123836"/>
                  <a:pt x="3659318" y="3035858"/>
                  <a:pt x="3802914" y="3008554"/>
                </a:cubicBezTo>
                <a:cubicBezTo>
                  <a:pt x="3851454" y="2999453"/>
                  <a:pt x="3909095" y="2995408"/>
                  <a:pt x="3937409" y="2981250"/>
                </a:cubicBezTo>
                <a:close/>
                <a:moveTo>
                  <a:pt x="1530647" y="2816671"/>
                </a:moveTo>
                <a:cubicBezTo>
                  <a:pt x="1533681" y="2815912"/>
                  <a:pt x="1537220" y="2816924"/>
                  <a:pt x="1538737" y="2820463"/>
                </a:cubicBezTo>
                <a:cubicBezTo>
                  <a:pt x="1704581" y="3184511"/>
                  <a:pt x="1838065" y="3351366"/>
                  <a:pt x="1944246" y="3409008"/>
                </a:cubicBezTo>
                <a:cubicBezTo>
                  <a:pt x="2164698" y="3528335"/>
                  <a:pt x="3031334" y="3856989"/>
                  <a:pt x="3606733" y="3913618"/>
                </a:cubicBezTo>
                <a:cubicBezTo>
                  <a:pt x="3614823" y="3913618"/>
                  <a:pt x="3615834" y="3924742"/>
                  <a:pt x="3607744" y="3926765"/>
                </a:cubicBezTo>
                <a:cubicBezTo>
                  <a:pt x="3352910" y="3984405"/>
                  <a:pt x="2663241" y="3916653"/>
                  <a:pt x="2423576" y="3894405"/>
                </a:cubicBezTo>
                <a:cubicBezTo>
                  <a:pt x="2159641" y="3869123"/>
                  <a:pt x="2078741" y="3805416"/>
                  <a:pt x="2077731" y="3806426"/>
                </a:cubicBezTo>
                <a:cubicBezTo>
                  <a:pt x="1903797" y="3672942"/>
                  <a:pt x="1564018" y="3144061"/>
                  <a:pt x="1525591" y="2823496"/>
                </a:cubicBezTo>
                <a:cubicBezTo>
                  <a:pt x="1525085" y="2819957"/>
                  <a:pt x="1527613" y="2817429"/>
                  <a:pt x="1530647" y="2816671"/>
                </a:cubicBezTo>
                <a:close/>
                <a:moveTo>
                  <a:pt x="3996062" y="2605067"/>
                </a:moveTo>
                <a:cubicBezTo>
                  <a:pt x="4069883" y="2597989"/>
                  <a:pt x="4190221" y="2621247"/>
                  <a:pt x="4271120" y="2676866"/>
                </a:cubicBezTo>
                <a:cubicBezTo>
                  <a:pt x="4252918" y="2737541"/>
                  <a:pt x="4086063" y="2706192"/>
                  <a:pt x="4008197" y="2693046"/>
                </a:cubicBezTo>
                <a:cubicBezTo>
                  <a:pt x="3953589" y="2684955"/>
                  <a:pt x="3889881" y="2681922"/>
                  <a:pt x="3829207" y="2680911"/>
                </a:cubicBezTo>
                <a:cubicBezTo>
                  <a:pt x="3777633" y="2679899"/>
                  <a:pt x="3693700" y="2671810"/>
                  <a:pt x="3670441" y="2642484"/>
                </a:cubicBezTo>
                <a:cubicBezTo>
                  <a:pt x="3719992" y="2647540"/>
                  <a:pt x="3843364" y="2620237"/>
                  <a:pt x="3996062" y="2605067"/>
                </a:cubicBezTo>
                <a:close/>
                <a:moveTo>
                  <a:pt x="3443991" y="1373753"/>
                </a:moveTo>
                <a:cubicBezTo>
                  <a:pt x="3569601" y="1369611"/>
                  <a:pt x="3697113" y="1404594"/>
                  <a:pt x="3808982" y="1505845"/>
                </a:cubicBezTo>
                <a:cubicBezTo>
                  <a:pt x="3760442" y="1576632"/>
                  <a:pt x="3761453" y="1685847"/>
                  <a:pt x="3766510" y="1714160"/>
                </a:cubicBezTo>
                <a:cubicBezTo>
                  <a:pt x="3739205" y="1705060"/>
                  <a:pt x="3695722" y="1653485"/>
                  <a:pt x="3673475" y="1626182"/>
                </a:cubicBezTo>
                <a:cubicBezTo>
                  <a:pt x="3582463" y="1677757"/>
                  <a:pt x="3486394" y="1844611"/>
                  <a:pt x="3503586" y="1940680"/>
                </a:cubicBezTo>
                <a:cubicBezTo>
                  <a:pt x="3512687" y="2019557"/>
                  <a:pt x="3455046" y="2031692"/>
                  <a:pt x="3349877" y="1900230"/>
                </a:cubicBezTo>
                <a:cubicBezTo>
                  <a:pt x="3299315" y="1936634"/>
                  <a:pt x="3250775" y="1870904"/>
                  <a:pt x="3263920" y="1778881"/>
                </a:cubicBezTo>
                <a:cubicBezTo>
                  <a:pt x="3182010" y="1864836"/>
                  <a:pt x="2961559" y="1908320"/>
                  <a:pt x="2886727" y="1881016"/>
                </a:cubicBezTo>
                <a:cubicBezTo>
                  <a:pt x="3034368" y="1838544"/>
                  <a:pt x="3254820" y="1604947"/>
                  <a:pt x="3400439" y="1585733"/>
                </a:cubicBezTo>
                <a:cubicBezTo>
                  <a:pt x="3282123" y="1528092"/>
                  <a:pt x="3076841" y="1513935"/>
                  <a:pt x="2921109" y="1605957"/>
                </a:cubicBezTo>
                <a:cubicBezTo>
                  <a:pt x="2914030" y="1610002"/>
                  <a:pt x="2906951" y="1599890"/>
                  <a:pt x="2913019" y="1594835"/>
                </a:cubicBezTo>
                <a:cubicBezTo>
                  <a:pt x="3030576" y="1496238"/>
                  <a:pt x="3234642" y="1380656"/>
                  <a:pt x="3443991" y="1373753"/>
                </a:cubicBezTo>
                <a:close/>
                <a:moveTo>
                  <a:pt x="0" y="0"/>
                </a:moveTo>
                <a:lnTo>
                  <a:pt x="115292" y="0"/>
                </a:lnTo>
                <a:lnTo>
                  <a:pt x="274676" y="0"/>
                </a:lnTo>
                <a:lnTo>
                  <a:pt x="3942724" y="0"/>
                </a:lnTo>
                <a:lnTo>
                  <a:pt x="3939432" y="53696"/>
                </a:lnTo>
                <a:cubicBezTo>
                  <a:pt x="3926286" y="139653"/>
                  <a:pt x="3890892" y="219541"/>
                  <a:pt x="3684598" y="334822"/>
                </a:cubicBezTo>
                <a:cubicBezTo>
                  <a:pt x="3918196" y="331789"/>
                  <a:pt x="3971792" y="185158"/>
                  <a:pt x="3981904" y="155833"/>
                </a:cubicBezTo>
                <a:cubicBezTo>
                  <a:pt x="4027411" y="317632"/>
                  <a:pt x="3993028" y="404599"/>
                  <a:pt x="3993028" y="404599"/>
                </a:cubicBezTo>
                <a:cubicBezTo>
                  <a:pt x="3940444" y="578533"/>
                  <a:pt x="3623924" y="771681"/>
                  <a:pt x="3433810" y="635163"/>
                </a:cubicBezTo>
                <a:cubicBezTo>
                  <a:pt x="2893805" y="156844"/>
                  <a:pt x="3099088" y="642242"/>
                  <a:pt x="2283013" y="464262"/>
                </a:cubicBezTo>
                <a:cubicBezTo>
                  <a:pt x="2277957" y="463251"/>
                  <a:pt x="2278968" y="455161"/>
                  <a:pt x="2284025" y="455161"/>
                </a:cubicBezTo>
                <a:cubicBezTo>
                  <a:pt x="2601556" y="444037"/>
                  <a:pt x="2854367" y="256957"/>
                  <a:pt x="2959536" y="115383"/>
                </a:cubicBezTo>
                <a:cubicBezTo>
                  <a:pt x="2963581" y="109315"/>
                  <a:pt x="2955491" y="101225"/>
                  <a:pt x="2949424" y="107293"/>
                </a:cubicBezTo>
                <a:cubicBezTo>
                  <a:pt x="2789647" y="273137"/>
                  <a:pt x="2362902" y="477408"/>
                  <a:pt x="1789525" y="314598"/>
                </a:cubicBezTo>
                <a:cubicBezTo>
                  <a:pt x="1719750" y="288306"/>
                  <a:pt x="1577164" y="254935"/>
                  <a:pt x="1564018" y="251900"/>
                </a:cubicBezTo>
                <a:cubicBezTo>
                  <a:pt x="1542782" y="245833"/>
                  <a:pt x="1554917" y="262013"/>
                  <a:pt x="1554917" y="262013"/>
                </a:cubicBezTo>
                <a:cubicBezTo>
                  <a:pt x="2567173" y="576510"/>
                  <a:pt x="2389194" y="907188"/>
                  <a:pt x="2389194" y="907188"/>
                </a:cubicBezTo>
                <a:cubicBezTo>
                  <a:pt x="2370992" y="796962"/>
                  <a:pt x="2292115" y="689770"/>
                  <a:pt x="2159641" y="613927"/>
                </a:cubicBezTo>
                <a:cubicBezTo>
                  <a:pt x="2258743" y="732242"/>
                  <a:pt x="2255710" y="818197"/>
                  <a:pt x="2255710" y="818197"/>
                </a:cubicBezTo>
                <a:cubicBezTo>
                  <a:pt x="2256721" y="837412"/>
                  <a:pt x="2256721" y="904154"/>
                  <a:pt x="2248631" y="897075"/>
                </a:cubicBezTo>
                <a:cubicBezTo>
                  <a:pt x="2238518" y="886963"/>
                  <a:pt x="2210203" y="755501"/>
                  <a:pt x="2071663" y="706960"/>
                </a:cubicBezTo>
                <a:cubicBezTo>
                  <a:pt x="2049416" y="701905"/>
                  <a:pt x="2063573" y="718085"/>
                  <a:pt x="2063573" y="718085"/>
                </a:cubicBezTo>
                <a:cubicBezTo>
                  <a:pt x="2150540" y="841456"/>
                  <a:pt x="2086831" y="984043"/>
                  <a:pt x="1981662" y="1090223"/>
                </a:cubicBezTo>
                <a:cubicBezTo>
                  <a:pt x="1992786" y="1084155"/>
                  <a:pt x="2003909" y="1077077"/>
                  <a:pt x="2015034" y="1068987"/>
                </a:cubicBezTo>
                <a:cubicBezTo>
                  <a:pt x="2088854" y="1009323"/>
                  <a:pt x="2150540" y="961794"/>
                  <a:pt x="2152563" y="876851"/>
                </a:cubicBezTo>
                <a:cubicBezTo>
                  <a:pt x="2152563" y="848535"/>
                  <a:pt x="2189978" y="899097"/>
                  <a:pt x="2193013" y="935503"/>
                </a:cubicBezTo>
                <a:cubicBezTo>
                  <a:pt x="2190990" y="1046740"/>
                  <a:pt x="2126271" y="1094268"/>
                  <a:pt x="2042337" y="1153931"/>
                </a:cubicBezTo>
                <a:cubicBezTo>
                  <a:pt x="1941212" y="1225730"/>
                  <a:pt x="1609524" y="1394608"/>
                  <a:pt x="1195925" y="1315731"/>
                </a:cubicBezTo>
                <a:cubicBezTo>
                  <a:pt x="1484130" y="1399664"/>
                  <a:pt x="1645929" y="1362248"/>
                  <a:pt x="1759188" y="1329888"/>
                </a:cubicBezTo>
                <a:cubicBezTo>
                  <a:pt x="1763233" y="1328876"/>
                  <a:pt x="1766267" y="1334944"/>
                  <a:pt x="1762222" y="1336967"/>
                </a:cubicBezTo>
                <a:cubicBezTo>
                  <a:pt x="1691435" y="1385506"/>
                  <a:pt x="1611546" y="1409776"/>
                  <a:pt x="1303117" y="1458316"/>
                </a:cubicBezTo>
                <a:cubicBezTo>
                  <a:pt x="1585254" y="1480563"/>
                  <a:pt x="1740986" y="1459328"/>
                  <a:pt x="1879527" y="1385506"/>
                </a:cubicBezTo>
                <a:cubicBezTo>
                  <a:pt x="1882560" y="1383484"/>
                  <a:pt x="1885594" y="1387529"/>
                  <a:pt x="1882560" y="1389551"/>
                </a:cubicBezTo>
                <a:cubicBezTo>
                  <a:pt x="1799638" y="1452248"/>
                  <a:pt x="1517501" y="1619104"/>
                  <a:pt x="1158509" y="1608992"/>
                </a:cubicBezTo>
                <a:cubicBezTo>
                  <a:pt x="1213116" y="1658542"/>
                  <a:pt x="1464916" y="1649442"/>
                  <a:pt x="1500309" y="1648430"/>
                </a:cubicBezTo>
                <a:cubicBezTo>
                  <a:pt x="1502332" y="1648430"/>
                  <a:pt x="1503344" y="1650453"/>
                  <a:pt x="1502332" y="1651464"/>
                </a:cubicBezTo>
                <a:cubicBezTo>
                  <a:pt x="1450759" y="1717194"/>
                  <a:pt x="1323342" y="1726296"/>
                  <a:pt x="1323342" y="1726296"/>
                </a:cubicBezTo>
                <a:cubicBezTo>
                  <a:pt x="1347612" y="1731352"/>
                  <a:pt x="1368848" y="1736409"/>
                  <a:pt x="1387050" y="1741465"/>
                </a:cubicBezTo>
                <a:cubicBezTo>
                  <a:pt x="1405252" y="1745509"/>
                  <a:pt x="1424467" y="1748544"/>
                  <a:pt x="1442669" y="1750566"/>
                </a:cubicBezTo>
                <a:cubicBezTo>
                  <a:pt x="1624693" y="1761689"/>
                  <a:pt x="1816830" y="1717194"/>
                  <a:pt x="1983684" y="1635284"/>
                </a:cubicBezTo>
                <a:cubicBezTo>
                  <a:pt x="1989752" y="1632250"/>
                  <a:pt x="2041326" y="1604947"/>
                  <a:pt x="2041326" y="1604947"/>
                </a:cubicBezTo>
                <a:cubicBezTo>
                  <a:pt x="2046382" y="1641352"/>
                  <a:pt x="2021101" y="1692925"/>
                  <a:pt x="1993797" y="1723262"/>
                </a:cubicBezTo>
                <a:cubicBezTo>
                  <a:pt x="1962449" y="1757644"/>
                  <a:pt x="1921999" y="1780903"/>
                  <a:pt x="1881549" y="1801128"/>
                </a:cubicBezTo>
                <a:cubicBezTo>
                  <a:pt x="1892672" y="1818319"/>
                  <a:pt x="1875482" y="1856746"/>
                  <a:pt x="1868403" y="1865847"/>
                </a:cubicBezTo>
                <a:cubicBezTo>
                  <a:pt x="1612558" y="2185401"/>
                  <a:pt x="1001766" y="1993265"/>
                  <a:pt x="1001766" y="1993265"/>
                </a:cubicBezTo>
                <a:cubicBezTo>
                  <a:pt x="1001766" y="1993265"/>
                  <a:pt x="1000754" y="1993265"/>
                  <a:pt x="999744" y="1993265"/>
                </a:cubicBezTo>
                <a:cubicBezTo>
                  <a:pt x="1145363" y="2093377"/>
                  <a:pt x="1362780" y="2123715"/>
                  <a:pt x="1477051" y="2115625"/>
                </a:cubicBezTo>
                <a:cubicBezTo>
                  <a:pt x="1479074" y="2115625"/>
                  <a:pt x="1480085" y="2117648"/>
                  <a:pt x="1478062" y="2118658"/>
                </a:cubicBezTo>
                <a:cubicBezTo>
                  <a:pt x="1447725" y="2137873"/>
                  <a:pt x="1347612" y="2158097"/>
                  <a:pt x="1337500" y="2160120"/>
                </a:cubicBezTo>
                <a:cubicBezTo>
                  <a:pt x="1571097" y="2180345"/>
                  <a:pt x="1753121" y="2096412"/>
                  <a:pt x="1830987" y="2044838"/>
                </a:cubicBezTo>
                <a:cubicBezTo>
                  <a:pt x="1837055" y="2040793"/>
                  <a:pt x="1845144" y="2048883"/>
                  <a:pt x="1840088" y="2054950"/>
                </a:cubicBezTo>
                <a:cubicBezTo>
                  <a:pt x="1765256" y="2154052"/>
                  <a:pt x="1717728" y="2182367"/>
                  <a:pt x="1610536" y="2209670"/>
                </a:cubicBezTo>
                <a:cubicBezTo>
                  <a:pt x="1399185" y="2261244"/>
                  <a:pt x="1159521" y="2246076"/>
                  <a:pt x="970417" y="2143940"/>
                </a:cubicBezTo>
                <a:cubicBezTo>
                  <a:pt x="1170644" y="2526190"/>
                  <a:pt x="1447725" y="2465516"/>
                  <a:pt x="1531659" y="2446302"/>
                </a:cubicBezTo>
                <a:cubicBezTo>
                  <a:pt x="1427500" y="2605067"/>
                  <a:pt x="1220195" y="2650574"/>
                  <a:pt x="1040194" y="2520123"/>
                </a:cubicBezTo>
                <a:cubicBezTo>
                  <a:pt x="1030081" y="2513044"/>
                  <a:pt x="1021991" y="2504955"/>
                  <a:pt x="1012890" y="2497875"/>
                </a:cubicBezTo>
                <a:cubicBezTo>
                  <a:pt x="890529" y="2709226"/>
                  <a:pt x="464795" y="2786080"/>
                  <a:pt x="585134" y="2905408"/>
                </a:cubicBezTo>
                <a:cubicBezTo>
                  <a:pt x="1526602" y="3840809"/>
                  <a:pt x="2443801" y="4164407"/>
                  <a:pt x="2443801" y="4164407"/>
                </a:cubicBezTo>
                <a:cubicBezTo>
                  <a:pt x="2521667" y="4282217"/>
                  <a:pt x="2602820" y="4452359"/>
                  <a:pt x="2680749" y="4641304"/>
                </a:cubicBezTo>
                <a:lnTo>
                  <a:pt x="2704586" y="4702819"/>
                </a:lnTo>
                <a:lnTo>
                  <a:pt x="274676" y="4702819"/>
                </a:lnTo>
                <a:lnTo>
                  <a:pt x="115292" y="4702819"/>
                </a:lnTo>
                <a:lnTo>
                  <a:pt x="0" y="4702819"/>
                </a:lnTo>
                <a:close/>
              </a:path>
            </a:pathLst>
          </a:custGeom>
          <a:solidFill>
            <a:srgbClr val="DAE5EA"/>
          </a:solidFill>
          <a:ln w="9176" cap="flat">
            <a:noFill/>
            <a:prstDash val="solid"/>
            <a:miter/>
          </a:ln>
        </p:spPr>
        <p:txBody>
          <a:bodyPr rtlCol="0" anchor="ctr"/>
          <a:lstStyle/>
          <a:p>
            <a:pPr lvl="0"/>
            <a:endParaRPr lang="de-DE" sz="1351" dirty="0"/>
          </a:p>
        </p:txBody>
      </p:sp>
      <p:sp>
        <p:nvSpPr>
          <p:cNvPr id="4" name="Datumsplatzhalter 3">
            <a:extLst>
              <a:ext uri="{FF2B5EF4-FFF2-40B4-BE49-F238E27FC236}">
                <a16:creationId xmlns:a16="http://schemas.microsoft.com/office/drawing/2014/main" id="{2DC10922-9553-44D5-BDEF-C5DFD31E6E27}"/>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
        <p:nvSpPr>
          <p:cNvPr id="2" name="Titel 1">
            <a:extLst>
              <a:ext uri="{FF2B5EF4-FFF2-40B4-BE49-F238E27FC236}">
                <a16:creationId xmlns:a16="http://schemas.microsoft.com/office/drawing/2014/main" id="{26A72F4E-48F4-48C4-AAF5-77358A958D06}"/>
              </a:ext>
            </a:extLst>
          </p:cNvPr>
          <p:cNvSpPr>
            <a:spLocks noGrp="1"/>
          </p:cNvSpPr>
          <p:nvPr>
            <p:ph type="ctrTitle" hasCustomPrompt="1"/>
          </p:nvPr>
        </p:nvSpPr>
        <p:spPr>
          <a:xfrm>
            <a:off x="526536" y="2899361"/>
            <a:ext cx="6399768" cy="540727"/>
          </a:xfrm>
        </p:spPr>
        <p:txBody>
          <a:bodyPr lIns="0" tIns="0" rIns="0" bIns="0" anchor="b">
            <a:noAutofit/>
          </a:bodyPr>
          <a:lstStyle>
            <a:lvl1pPr algn="l">
              <a:defRPr sz="3600" b="0">
                <a:solidFill>
                  <a:schemeClr val="tx2"/>
                </a:solidFill>
              </a:defRPr>
            </a:lvl1pPr>
          </a:lstStyle>
          <a:p>
            <a:r>
              <a:rPr lang="de-DE" dirty="0"/>
              <a:t>Titel bearbeiten</a:t>
            </a:r>
          </a:p>
        </p:txBody>
      </p:sp>
      <p:sp>
        <p:nvSpPr>
          <p:cNvPr id="3" name="Untertitel 2">
            <a:extLst>
              <a:ext uri="{FF2B5EF4-FFF2-40B4-BE49-F238E27FC236}">
                <a16:creationId xmlns:a16="http://schemas.microsoft.com/office/drawing/2014/main" id="{BED0E50F-2245-4DD1-8901-55D904703F45}"/>
              </a:ext>
            </a:extLst>
          </p:cNvPr>
          <p:cNvSpPr>
            <a:spLocks noGrp="1"/>
          </p:cNvSpPr>
          <p:nvPr>
            <p:ph type="subTitle" idx="1"/>
          </p:nvPr>
        </p:nvSpPr>
        <p:spPr>
          <a:xfrm>
            <a:off x="526536" y="3512495"/>
            <a:ext cx="6399768"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grpSp>
        <p:nvGrpSpPr>
          <p:cNvPr id="13" name="Grafik 6">
            <a:extLst>
              <a:ext uri="{FF2B5EF4-FFF2-40B4-BE49-F238E27FC236}">
                <a16:creationId xmlns:a16="http://schemas.microsoft.com/office/drawing/2014/main" id="{8AC3E5BE-9275-472F-AEB2-C4DA849B9A55}"/>
              </a:ext>
            </a:extLst>
          </p:cNvPr>
          <p:cNvGrpSpPr>
            <a:grpSpLocks noChangeAspect="1"/>
          </p:cNvGrpSpPr>
          <p:nvPr userDrawn="1"/>
        </p:nvGrpSpPr>
        <p:grpSpPr>
          <a:xfrm>
            <a:off x="522799" y="385347"/>
            <a:ext cx="1528921" cy="584196"/>
            <a:chOff x="695325" y="516229"/>
            <a:chExt cx="2556359" cy="975572"/>
          </a:xfrm>
          <a:solidFill>
            <a:schemeClr val="tx2"/>
          </a:solidFill>
        </p:grpSpPr>
        <p:sp>
          <p:nvSpPr>
            <p:cNvPr id="14" name="Freihandform: Form 13">
              <a:extLst>
                <a:ext uri="{FF2B5EF4-FFF2-40B4-BE49-F238E27FC236}">
                  <a16:creationId xmlns:a16="http://schemas.microsoft.com/office/drawing/2014/main" id="{8A45B3C2-1CA4-47B2-9CD9-00EEF9D615AF}"/>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grpFill/>
            <a:ln w="4510" cap="flat">
              <a:noFill/>
              <a:prstDash val="solid"/>
              <a:miter/>
            </a:ln>
          </p:spPr>
          <p:txBody>
            <a:bodyPr rtlCol="0" anchor="ctr"/>
            <a:lstStyle/>
            <a:p>
              <a:endParaRPr lang="de-DE" sz="1351"/>
            </a:p>
          </p:txBody>
        </p:sp>
        <p:sp>
          <p:nvSpPr>
            <p:cNvPr id="15" name="Freihandform: Form 14">
              <a:extLst>
                <a:ext uri="{FF2B5EF4-FFF2-40B4-BE49-F238E27FC236}">
                  <a16:creationId xmlns:a16="http://schemas.microsoft.com/office/drawing/2014/main" id="{3243C064-66AF-4F89-A61C-8EAA80446B16}"/>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grpFill/>
            <a:ln w="4510" cap="flat">
              <a:noFill/>
              <a:prstDash val="solid"/>
              <a:miter/>
            </a:ln>
          </p:spPr>
          <p:txBody>
            <a:bodyPr rtlCol="0" anchor="ctr"/>
            <a:lstStyle/>
            <a:p>
              <a:endParaRPr lang="de-DE" sz="1351"/>
            </a:p>
          </p:txBody>
        </p:sp>
        <p:sp>
          <p:nvSpPr>
            <p:cNvPr id="16" name="Freihandform: Form 15">
              <a:extLst>
                <a:ext uri="{FF2B5EF4-FFF2-40B4-BE49-F238E27FC236}">
                  <a16:creationId xmlns:a16="http://schemas.microsoft.com/office/drawing/2014/main" id="{5E875C2F-2AC0-45DD-9626-129486821205}"/>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grpFill/>
            <a:ln w="4510" cap="flat">
              <a:noFill/>
              <a:prstDash val="solid"/>
              <a:miter/>
            </a:ln>
          </p:spPr>
          <p:txBody>
            <a:bodyPr rtlCol="0" anchor="ctr"/>
            <a:lstStyle/>
            <a:p>
              <a:endParaRPr lang="de-DE" sz="1351"/>
            </a:p>
          </p:txBody>
        </p:sp>
        <p:sp>
          <p:nvSpPr>
            <p:cNvPr id="17" name="Freihandform: Form 16">
              <a:extLst>
                <a:ext uri="{FF2B5EF4-FFF2-40B4-BE49-F238E27FC236}">
                  <a16:creationId xmlns:a16="http://schemas.microsoft.com/office/drawing/2014/main" id="{2F1F040A-4C25-4A9B-91CF-4997C0E3FA28}"/>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grpFill/>
            <a:ln w="4510" cap="flat">
              <a:noFill/>
              <a:prstDash val="solid"/>
              <a:miter/>
            </a:ln>
          </p:spPr>
          <p:txBody>
            <a:bodyPr rtlCol="0" anchor="ctr"/>
            <a:lstStyle/>
            <a:p>
              <a:endParaRPr lang="de-DE" sz="1351"/>
            </a:p>
          </p:txBody>
        </p:sp>
      </p:grpSp>
    </p:spTree>
    <p:extLst>
      <p:ext uri="{BB962C8B-B14F-4D97-AF65-F5344CB8AC3E}">
        <p14:creationId xmlns:p14="http://schemas.microsoft.com/office/powerpoint/2010/main" val="30750767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halt + zwei Bilder rech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Mastertitelformat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10" name="Inhaltsplatzhalter 9">
            <a:extLst>
              <a:ext uri="{FF2B5EF4-FFF2-40B4-BE49-F238E27FC236}">
                <a16:creationId xmlns:a16="http://schemas.microsoft.com/office/drawing/2014/main" id="{1ADE6869-998B-4809-AE43-C38E35BE8AA6}"/>
              </a:ext>
            </a:extLst>
          </p:cNvPr>
          <p:cNvSpPr>
            <a:spLocks noGrp="1"/>
          </p:cNvSpPr>
          <p:nvPr>
            <p:ph sz="quarter" idx="16" hasCustomPrompt="1"/>
          </p:nvPr>
        </p:nvSpPr>
        <p:spPr>
          <a:xfrm>
            <a:off x="4625578" y="1422400"/>
            <a:ext cx="2241947"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2" name="Inhaltsplatzhalter 11">
            <a:extLst>
              <a:ext uri="{FF2B5EF4-FFF2-40B4-BE49-F238E27FC236}">
                <a16:creationId xmlns:a16="http://schemas.microsoft.com/office/drawing/2014/main" id="{BB574367-BB34-447D-A233-6E083CBE551E}"/>
              </a:ext>
            </a:extLst>
          </p:cNvPr>
          <p:cNvSpPr>
            <a:spLocks noGrp="1"/>
          </p:cNvSpPr>
          <p:nvPr>
            <p:ph sz="quarter" idx="17" hasCustomPrompt="1"/>
          </p:nvPr>
        </p:nvSpPr>
        <p:spPr>
          <a:xfrm>
            <a:off x="6921103" y="1422399"/>
            <a:ext cx="2222897"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4" name="Textplatzhalter 13">
            <a:extLst>
              <a:ext uri="{FF2B5EF4-FFF2-40B4-BE49-F238E27FC236}">
                <a16:creationId xmlns:a16="http://schemas.microsoft.com/office/drawing/2014/main" id="{7DFAE767-5641-4D3F-9095-84DF27650729}"/>
              </a:ext>
            </a:extLst>
          </p:cNvPr>
          <p:cNvSpPr>
            <a:spLocks noGrp="1"/>
          </p:cNvSpPr>
          <p:nvPr>
            <p:ph type="body" sz="quarter" idx="18"/>
          </p:nvPr>
        </p:nvSpPr>
        <p:spPr>
          <a:xfrm>
            <a:off x="522288" y="1422400"/>
            <a:ext cx="3754437" cy="3492500"/>
          </a:xfrm>
        </p:spPr>
        <p:txBody>
          <a:bodyPr/>
          <a:lstStyle/>
          <a:p>
            <a:pPr lvl="0"/>
            <a:r>
              <a:rPr lang="de-DE"/>
              <a:t>Mastertextformat bearbeiten
Zweite Ebene
Dritte Ebene
Vierte Ebene
Fünfte Ebene</a:t>
            </a:r>
          </a:p>
        </p:txBody>
      </p:sp>
      <p:sp>
        <p:nvSpPr>
          <p:cNvPr id="9" name="Textplatzhalter 9">
            <a:extLst>
              <a:ext uri="{FF2B5EF4-FFF2-40B4-BE49-F238E27FC236}">
                <a16:creationId xmlns:a16="http://schemas.microsoft.com/office/drawing/2014/main" id="{2D8BA4BA-FB64-43C5-A66D-4FDB44EE8ECB}"/>
              </a:ext>
            </a:extLst>
          </p:cNvPr>
          <p:cNvSpPr>
            <a:spLocks noGrp="1"/>
          </p:cNvSpPr>
          <p:nvPr>
            <p:ph type="body" sz="quarter" idx="15"/>
          </p:nvPr>
        </p:nvSpPr>
        <p:spPr>
          <a:xfrm>
            <a:off x="521495" y="1088384"/>
            <a:ext cx="3754437"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Mastertextformat bearbeiten
Zweite Ebene
Dritte Ebene
Vierte Ebene
Fünfte Ebene</a:t>
            </a:r>
            <a:endParaRPr lang="de-DE" dirty="0"/>
          </a:p>
        </p:txBody>
      </p:sp>
    </p:spTree>
    <p:extLst>
      <p:ext uri="{BB962C8B-B14F-4D97-AF65-F5344CB8AC3E}">
        <p14:creationId xmlns:p14="http://schemas.microsoft.com/office/powerpoint/2010/main" val="3960897394"/>
      </p:ext>
    </p:extLst>
  </p:cSld>
  <p:clrMapOvr>
    <a:masterClrMapping/>
  </p:clrMapOvr>
  <p:extLst>
    <p:ext uri="{DCECCB84-F9BA-43D5-87BE-67443E8EF086}">
      <p15:sldGuideLst xmlns:p15="http://schemas.microsoft.com/office/powerpoint/2012/main">
        <p15:guide id="1" pos="4360" userDrawn="1">
          <p15:clr>
            <a:srgbClr val="FBAE40"/>
          </p15:clr>
        </p15:guide>
        <p15:guide id="2" pos="4326"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Inhalt + Bild links">
    <p:spTree>
      <p:nvGrpSpPr>
        <p:cNvPr id="1" name=""/>
        <p:cNvGrpSpPr/>
        <p:nvPr/>
      </p:nvGrpSpPr>
      <p:grpSpPr>
        <a:xfrm>
          <a:off x="0" y="0"/>
          <a:ext cx="0" cy="0"/>
          <a:chOff x="0" y="0"/>
          <a:chExt cx="0" cy="0"/>
        </a:xfrm>
      </p:grpSpPr>
      <p:grpSp>
        <p:nvGrpSpPr>
          <p:cNvPr id="54" name="Gruppieren 53">
            <a:extLst>
              <a:ext uri="{FF2B5EF4-FFF2-40B4-BE49-F238E27FC236}">
                <a16:creationId xmlns:a16="http://schemas.microsoft.com/office/drawing/2014/main" id="{7376B4C5-BE86-46E2-BB73-C84DD0D0A2B1}"/>
              </a:ext>
            </a:extLst>
          </p:cNvPr>
          <p:cNvGrpSpPr/>
          <p:nvPr userDrawn="1"/>
        </p:nvGrpSpPr>
        <p:grpSpPr>
          <a:xfrm>
            <a:off x="-4877" y="4950860"/>
            <a:ext cx="9148877" cy="198120"/>
            <a:chOff x="-4877" y="4950860"/>
            <a:chExt cx="9148877" cy="198120"/>
          </a:xfrm>
          <a:solidFill>
            <a:schemeClr val="tx2"/>
          </a:solidFill>
        </p:grpSpPr>
        <p:sp>
          <p:nvSpPr>
            <p:cNvPr id="55" name="bk object 18">
              <a:extLst>
                <a:ext uri="{FF2B5EF4-FFF2-40B4-BE49-F238E27FC236}">
                  <a16:creationId xmlns:a16="http://schemas.microsoft.com/office/drawing/2014/main" id="{554B3AC1-FDFF-4DC3-9DC6-81F70D7AA0BB}"/>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grpFill/>
          </p:spPr>
          <p:txBody>
            <a:bodyPr wrap="square" lIns="0" tIns="0" rIns="0" bIns="0" rtlCol="0"/>
            <a:lstStyle/>
            <a:p>
              <a:endParaRPr/>
            </a:p>
          </p:txBody>
        </p:sp>
        <p:sp>
          <p:nvSpPr>
            <p:cNvPr id="56" name="bk object 18">
              <a:extLst>
                <a:ext uri="{FF2B5EF4-FFF2-40B4-BE49-F238E27FC236}">
                  <a16:creationId xmlns:a16="http://schemas.microsoft.com/office/drawing/2014/main" id="{77DD96AE-1808-4743-8DCB-608D8DC68352}"/>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grpFill/>
          </p:spPr>
          <p:txBody>
            <a:bodyPr wrap="square" lIns="0" tIns="0" rIns="0" bIns="0" rtlCol="0"/>
            <a:lstStyle/>
            <a:p>
              <a:endParaRPr/>
            </a:p>
          </p:txBody>
        </p:sp>
        <p:sp>
          <p:nvSpPr>
            <p:cNvPr id="57" name="Holder 3">
              <a:extLst>
                <a:ext uri="{FF2B5EF4-FFF2-40B4-BE49-F238E27FC236}">
                  <a16:creationId xmlns:a16="http://schemas.microsoft.com/office/drawing/2014/main" id="{DA1288D7-3EDD-4960-BA1A-AED8C420D139}"/>
                </a:ext>
              </a:extLst>
            </p:cNvPr>
            <p:cNvSpPr txBox="1">
              <a:spLocks/>
            </p:cNvSpPr>
            <p:nvPr userDrawn="1"/>
          </p:nvSpPr>
          <p:spPr>
            <a:xfrm>
              <a:off x="8194726" y="4966101"/>
              <a:ext cx="449579" cy="167639"/>
            </a:xfrm>
            <a:prstGeom prst="rect">
              <a:avLst/>
            </a:prstGeom>
            <a:grpFill/>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4" name="Titel 1">
            <a:extLst>
              <a:ext uri="{FF2B5EF4-FFF2-40B4-BE49-F238E27FC236}">
                <a16:creationId xmlns:a16="http://schemas.microsoft.com/office/drawing/2014/main" id="{A4C0BC30-E626-4EC3-B52E-EC6CECC18BA9}"/>
              </a:ext>
            </a:extLst>
          </p:cNvPr>
          <p:cNvSpPr>
            <a:spLocks noGrp="1"/>
          </p:cNvSpPr>
          <p:nvPr>
            <p:ph type="title" hasCustomPrompt="1"/>
          </p:nvPr>
        </p:nvSpPr>
        <p:spPr>
          <a:xfrm>
            <a:off x="4625579" y="330910"/>
            <a:ext cx="2727787" cy="452322"/>
          </a:xfrm>
        </p:spPr>
        <p:txBody>
          <a:bodyPr/>
          <a:lstStyle/>
          <a:p>
            <a:r>
              <a:rPr lang="de-DE" dirty="0"/>
              <a:t>Titel</a:t>
            </a:r>
          </a:p>
        </p:txBody>
      </p:sp>
      <p:cxnSp>
        <p:nvCxnSpPr>
          <p:cNvPr id="47" name="Gerader Verbinder 46">
            <a:extLst>
              <a:ext uri="{FF2B5EF4-FFF2-40B4-BE49-F238E27FC236}">
                <a16:creationId xmlns:a16="http://schemas.microsoft.com/office/drawing/2014/main" id="{2A6B4FCA-16D8-4C61-9911-C6EBBA2E9614}"/>
              </a:ext>
            </a:extLst>
          </p:cNvPr>
          <p:cNvCxnSpPr>
            <a:cxnSpLocks/>
          </p:cNvCxnSpPr>
          <p:nvPr userDrawn="1"/>
        </p:nvCxnSpPr>
        <p:spPr>
          <a:xfrm>
            <a:off x="4625975" y="974732"/>
            <a:ext cx="2727391"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5" name="Inhaltsplatzhalter 4">
            <a:extLst>
              <a:ext uri="{FF2B5EF4-FFF2-40B4-BE49-F238E27FC236}">
                <a16:creationId xmlns:a16="http://schemas.microsoft.com/office/drawing/2014/main" id="{6973DDC7-C42E-4F39-AF1D-5C1BA1202CB8}"/>
              </a:ext>
            </a:extLst>
          </p:cNvPr>
          <p:cNvSpPr>
            <a:spLocks noGrp="1"/>
          </p:cNvSpPr>
          <p:nvPr>
            <p:ph sz="quarter" idx="15" hasCustomPrompt="1"/>
          </p:nvPr>
        </p:nvSpPr>
        <p:spPr>
          <a:xfrm>
            <a:off x="-6031" y="-1"/>
            <a:ext cx="4277280" cy="49149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7" name="Textplatzhalter 6">
            <a:extLst>
              <a:ext uri="{FF2B5EF4-FFF2-40B4-BE49-F238E27FC236}">
                <a16:creationId xmlns:a16="http://schemas.microsoft.com/office/drawing/2014/main" id="{18E86CCD-5F3A-4D32-9430-6A5FA2D99946}"/>
              </a:ext>
            </a:extLst>
          </p:cNvPr>
          <p:cNvSpPr>
            <a:spLocks noGrp="1"/>
          </p:cNvSpPr>
          <p:nvPr>
            <p:ph type="body" sz="quarter" idx="16"/>
          </p:nvPr>
        </p:nvSpPr>
        <p:spPr>
          <a:xfrm>
            <a:off x="4625578" y="1422400"/>
            <a:ext cx="3997722" cy="3487738"/>
          </a:xfrm>
        </p:spPr>
        <p:txBody>
          <a:bodyPr>
            <a:noAutofit/>
          </a:bodyPr>
          <a:lstStyle/>
          <a:p>
            <a:pPr lvl="0"/>
            <a:r>
              <a:rPr lang="de-DE"/>
              <a:t>Mastertextformat bearbeiten
Zweite Ebene
Dritte Ebene
Vierte Ebene
Fünfte Ebene</a:t>
            </a:r>
            <a:endParaRPr lang="de-DE" dirty="0"/>
          </a:p>
        </p:txBody>
      </p:sp>
      <p:sp>
        <p:nvSpPr>
          <p:cNvPr id="42" name="Textplatzhalter 9">
            <a:extLst>
              <a:ext uri="{FF2B5EF4-FFF2-40B4-BE49-F238E27FC236}">
                <a16:creationId xmlns:a16="http://schemas.microsoft.com/office/drawing/2014/main" id="{0932BE4D-D3DC-4293-B6F8-AD2578029F27}"/>
              </a:ext>
            </a:extLst>
          </p:cNvPr>
          <p:cNvSpPr>
            <a:spLocks noGrp="1"/>
          </p:cNvSpPr>
          <p:nvPr>
            <p:ph type="body" sz="quarter" idx="17"/>
          </p:nvPr>
        </p:nvSpPr>
        <p:spPr>
          <a:xfrm>
            <a:off x="4625578" y="1088384"/>
            <a:ext cx="3996929"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Mastertextformat bearbeiten
Zweite Ebene
Dritte Ebene
Vierte Ebene
Fünfte Ebene</a:t>
            </a:r>
            <a:endParaRPr lang="de-DE" dirty="0"/>
          </a:p>
        </p:txBody>
      </p:sp>
      <p:grpSp>
        <p:nvGrpSpPr>
          <p:cNvPr id="43" name="Grafik 9">
            <a:extLst>
              <a:ext uri="{FF2B5EF4-FFF2-40B4-BE49-F238E27FC236}">
                <a16:creationId xmlns:a16="http://schemas.microsoft.com/office/drawing/2014/main" id="{C91C6619-4CF7-49A7-802B-6AF7FF4914DA}"/>
              </a:ext>
            </a:extLst>
          </p:cNvPr>
          <p:cNvGrpSpPr/>
          <p:nvPr userDrawn="1"/>
        </p:nvGrpSpPr>
        <p:grpSpPr>
          <a:xfrm>
            <a:off x="7741437" y="394294"/>
            <a:ext cx="1049330" cy="621121"/>
            <a:chOff x="10321916" y="525077"/>
            <a:chExt cx="1399106" cy="827140"/>
          </a:xfrm>
          <a:solidFill>
            <a:schemeClr val="accent1"/>
          </a:solidFill>
        </p:grpSpPr>
        <p:grpSp>
          <p:nvGrpSpPr>
            <p:cNvPr id="45" name="Grafik 9">
              <a:extLst>
                <a:ext uri="{FF2B5EF4-FFF2-40B4-BE49-F238E27FC236}">
                  <a16:creationId xmlns:a16="http://schemas.microsoft.com/office/drawing/2014/main" id="{455B36EC-528F-4E97-93BF-21959E6FD9B9}"/>
                </a:ext>
              </a:extLst>
            </p:cNvPr>
            <p:cNvGrpSpPr/>
            <p:nvPr/>
          </p:nvGrpSpPr>
          <p:grpSpPr>
            <a:xfrm>
              <a:off x="10321916" y="525077"/>
              <a:ext cx="1179212" cy="575107"/>
              <a:chOff x="10321916" y="525077"/>
              <a:chExt cx="1179212" cy="575107"/>
            </a:xfrm>
            <a:solidFill>
              <a:schemeClr val="accent1"/>
            </a:solidFill>
          </p:grpSpPr>
          <p:sp>
            <p:nvSpPr>
              <p:cNvPr id="69" name="Freihandform: Form 68">
                <a:extLst>
                  <a:ext uri="{FF2B5EF4-FFF2-40B4-BE49-F238E27FC236}">
                    <a16:creationId xmlns:a16="http://schemas.microsoft.com/office/drawing/2014/main" id="{91D309B1-63F8-4AB2-8EB2-1CAEF4C839A6}"/>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chemeClr val="tx2"/>
              </a:solidFill>
              <a:ln w="2402" cap="flat">
                <a:noFill/>
                <a:prstDash val="solid"/>
                <a:miter/>
              </a:ln>
            </p:spPr>
            <p:txBody>
              <a:bodyPr rtlCol="0" anchor="ctr"/>
              <a:lstStyle/>
              <a:p>
                <a:endParaRPr lang="de-DE" sz="1351"/>
              </a:p>
            </p:txBody>
          </p:sp>
          <p:sp>
            <p:nvSpPr>
              <p:cNvPr id="70" name="Freihandform: Form 69">
                <a:extLst>
                  <a:ext uri="{FF2B5EF4-FFF2-40B4-BE49-F238E27FC236}">
                    <a16:creationId xmlns:a16="http://schemas.microsoft.com/office/drawing/2014/main" id="{A36242A3-7F74-4857-8FF1-ADD22CCD327C}"/>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chemeClr val="tx2"/>
              </a:solidFill>
              <a:ln w="2402" cap="flat">
                <a:noFill/>
                <a:prstDash val="solid"/>
                <a:miter/>
              </a:ln>
            </p:spPr>
            <p:txBody>
              <a:bodyPr rtlCol="0" anchor="ctr"/>
              <a:lstStyle/>
              <a:p>
                <a:endParaRPr lang="de-DE" sz="1351"/>
              </a:p>
            </p:txBody>
          </p:sp>
          <p:sp>
            <p:nvSpPr>
              <p:cNvPr id="71" name="Freihandform: Form 70">
                <a:extLst>
                  <a:ext uri="{FF2B5EF4-FFF2-40B4-BE49-F238E27FC236}">
                    <a16:creationId xmlns:a16="http://schemas.microsoft.com/office/drawing/2014/main" id="{373027A2-4C51-4E71-A123-42FB987BF2B4}"/>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chemeClr val="tx2"/>
              </a:solidFill>
              <a:ln w="2402" cap="flat">
                <a:noFill/>
                <a:prstDash val="solid"/>
                <a:miter/>
              </a:ln>
            </p:spPr>
            <p:txBody>
              <a:bodyPr rtlCol="0" anchor="ctr"/>
              <a:lstStyle/>
              <a:p>
                <a:endParaRPr lang="de-DE" sz="1351"/>
              </a:p>
            </p:txBody>
          </p:sp>
          <p:sp>
            <p:nvSpPr>
              <p:cNvPr id="72" name="Freihandform: Form 71">
                <a:extLst>
                  <a:ext uri="{FF2B5EF4-FFF2-40B4-BE49-F238E27FC236}">
                    <a16:creationId xmlns:a16="http://schemas.microsoft.com/office/drawing/2014/main" id="{A909C168-98E6-4FA2-8D75-923A389A4E9A}"/>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73" name="Freihandform: Form 72">
                <a:extLst>
                  <a:ext uri="{FF2B5EF4-FFF2-40B4-BE49-F238E27FC236}">
                    <a16:creationId xmlns:a16="http://schemas.microsoft.com/office/drawing/2014/main" id="{9A3716B3-558A-427F-BA0B-829497FC888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74" name="Freihandform: Form 73">
                <a:extLst>
                  <a:ext uri="{FF2B5EF4-FFF2-40B4-BE49-F238E27FC236}">
                    <a16:creationId xmlns:a16="http://schemas.microsoft.com/office/drawing/2014/main" id="{F8470D77-D85D-4975-9A60-9CE2E8808B2C}"/>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46" name="Freihandform: Form 45">
              <a:extLst>
                <a:ext uri="{FF2B5EF4-FFF2-40B4-BE49-F238E27FC236}">
                  <a16:creationId xmlns:a16="http://schemas.microsoft.com/office/drawing/2014/main" id="{BCF37C2F-5134-4162-BE90-58DA31D2F78C}"/>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48" name="Freihandform: Form 47">
              <a:extLst>
                <a:ext uri="{FF2B5EF4-FFF2-40B4-BE49-F238E27FC236}">
                  <a16:creationId xmlns:a16="http://schemas.microsoft.com/office/drawing/2014/main" id="{80B310A5-C7B4-461B-A746-BE06FBD16D5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49" name="Freihandform: Form 48">
              <a:extLst>
                <a:ext uri="{FF2B5EF4-FFF2-40B4-BE49-F238E27FC236}">
                  <a16:creationId xmlns:a16="http://schemas.microsoft.com/office/drawing/2014/main" id="{41295C12-5E33-43EE-8872-7957A8D8536C}"/>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50" name="Grafik 9">
              <a:extLst>
                <a:ext uri="{FF2B5EF4-FFF2-40B4-BE49-F238E27FC236}">
                  <a16:creationId xmlns:a16="http://schemas.microsoft.com/office/drawing/2014/main" id="{3A5FF387-F0B6-477E-998D-234DECE1DB1B}"/>
                </a:ext>
              </a:extLst>
            </p:cNvPr>
            <p:cNvGrpSpPr/>
            <p:nvPr/>
          </p:nvGrpSpPr>
          <p:grpSpPr>
            <a:xfrm>
              <a:off x="10496140" y="1110575"/>
              <a:ext cx="101490" cy="55578"/>
              <a:chOff x="10496140" y="1110575"/>
              <a:chExt cx="101490" cy="55578"/>
            </a:xfrm>
            <a:solidFill>
              <a:srgbClr val="000000"/>
            </a:solidFill>
          </p:grpSpPr>
          <p:sp>
            <p:nvSpPr>
              <p:cNvPr id="67" name="Freihandform: Form 66">
                <a:extLst>
                  <a:ext uri="{FF2B5EF4-FFF2-40B4-BE49-F238E27FC236}">
                    <a16:creationId xmlns:a16="http://schemas.microsoft.com/office/drawing/2014/main" id="{FE518397-1522-4A04-B6ED-00F9007F357A}"/>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68" name="Freihandform: Form 67">
                <a:extLst>
                  <a:ext uri="{FF2B5EF4-FFF2-40B4-BE49-F238E27FC236}">
                    <a16:creationId xmlns:a16="http://schemas.microsoft.com/office/drawing/2014/main" id="{10063F5E-0004-4BCF-97BF-1F768B2194CF}"/>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51" name="Freihandform: Form 50">
              <a:extLst>
                <a:ext uri="{FF2B5EF4-FFF2-40B4-BE49-F238E27FC236}">
                  <a16:creationId xmlns:a16="http://schemas.microsoft.com/office/drawing/2014/main" id="{1A6F300E-3CC4-4B75-80D8-A919F613F4A3}"/>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52" name="Grafik 9">
              <a:extLst>
                <a:ext uri="{FF2B5EF4-FFF2-40B4-BE49-F238E27FC236}">
                  <a16:creationId xmlns:a16="http://schemas.microsoft.com/office/drawing/2014/main" id="{04AC514E-52CF-4856-ADD0-332C339C4D48}"/>
                </a:ext>
              </a:extLst>
            </p:cNvPr>
            <p:cNvGrpSpPr/>
            <p:nvPr/>
          </p:nvGrpSpPr>
          <p:grpSpPr>
            <a:xfrm>
              <a:off x="10639675" y="1081336"/>
              <a:ext cx="106322" cy="86991"/>
              <a:chOff x="10639675" y="1081336"/>
              <a:chExt cx="106322" cy="86991"/>
            </a:xfrm>
            <a:solidFill>
              <a:srgbClr val="000000"/>
            </a:solidFill>
          </p:grpSpPr>
          <p:sp>
            <p:nvSpPr>
              <p:cNvPr id="65" name="Freihandform: Form 64">
                <a:extLst>
                  <a:ext uri="{FF2B5EF4-FFF2-40B4-BE49-F238E27FC236}">
                    <a16:creationId xmlns:a16="http://schemas.microsoft.com/office/drawing/2014/main" id="{546461AE-92FF-428D-A949-FB0BA0C40486}"/>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66" name="Freihandform: Form 65">
                <a:extLst>
                  <a:ext uri="{FF2B5EF4-FFF2-40B4-BE49-F238E27FC236}">
                    <a16:creationId xmlns:a16="http://schemas.microsoft.com/office/drawing/2014/main" id="{E965C189-A801-452A-859F-28368D6503E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53" name="Freihandform: Form 52">
              <a:extLst>
                <a:ext uri="{FF2B5EF4-FFF2-40B4-BE49-F238E27FC236}">
                  <a16:creationId xmlns:a16="http://schemas.microsoft.com/office/drawing/2014/main" id="{6B42D9CC-533D-471D-AE03-C7814754949F}"/>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58" name="Freihandform: Form 57">
              <a:extLst>
                <a:ext uri="{FF2B5EF4-FFF2-40B4-BE49-F238E27FC236}">
                  <a16:creationId xmlns:a16="http://schemas.microsoft.com/office/drawing/2014/main" id="{1CA820B0-ACB2-443B-BBD2-E5DA3D05A48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59" name="Freihandform: Form 58">
              <a:extLst>
                <a:ext uri="{FF2B5EF4-FFF2-40B4-BE49-F238E27FC236}">
                  <a16:creationId xmlns:a16="http://schemas.microsoft.com/office/drawing/2014/main" id="{958C57C2-4634-4F2D-AAFF-837FFB064E0F}"/>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60" name="Grafik 9">
              <a:extLst>
                <a:ext uri="{FF2B5EF4-FFF2-40B4-BE49-F238E27FC236}">
                  <a16:creationId xmlns:a16="http://schemas.microsoft.com/office/drawing/2014/main" id="{FD7A4790-53F8-44AD-B4D7-867D12B3CFB1}"/>
                </a:ext>
              </a:extLst>
            </p:cNvPr>
            <p:cNvGrpSpPr/>
            <p:nvPr/>
          </p:nvGrpSpPr>
          <p:grpSpPr>
            <a:xfrm>
              <a:off x="10321916" y="1110575"/>
              <a:ext cx="1399106" cy="241642"/>
              <a:chOff x="10321916" y="1110575"/>
              <a:chExt cx="1399106" cy="241642"/>
            </a:xfrm>
            <a:solidFill>
              <a:schemeClr val="accent1"/>
            </a:solidFill>
          </p:grpSpPr>
          <p:sp>
            <p:nvSpPr>
              <p:cNvPr id="61" name="Freihandform: Form 60">
                <a:extLst>
                  <a:ext uri="{FF2B5EF4-FFF2-40B4-BE49-F238E27FC236}">
                    <a16:creationId xmlns:a16="http://schemas.microsoft.com/office/drawing/2014/main" id="{360B4408-9AA2-45E3-BA56-27796B0DA924}"/>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62" name="Freihandform: Form 61">
                <a:extLst>
                  <a:ext uri="{FF2B5EF4-FFF2-40B4-BE49-F238E27FC236}">
                    <a16:creationId xmlns:a16="http://schemas.microsoft.com/office/drawing/2014/main" id="{A4F7D52C-F51B-4EFD-812F-B2EE83A760E2}"/>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63" name="Freihandform: Form 62">
                <a:extLst>
                  <a:ext uri="{FF2B5EF4-FFF2-40B4-BE49-F238E27FC236}">
                    <a16:creationId xmlns:a16="http://schemas.microsoft.com/office/drawing/2014/main" id="{4EC28B88-2DCA-403B-A59C-F6B806C02DBB}"/>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64" name="Freihandform: Form 63">
                <a:extLst>
                  <a:ext uri="{FF2B5EF4-FFF2-40B4-BE49-F238E27FC236}">
                    <a16:creationId xmlns:a16="http://schemas.microsoft.com/office/drawing/2014/main" id="{8EA9E0D8-953E-4386-A47D-85043DF818F8}"/>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chemeClr val="tx2"/>
              </a:solidFill>
              <a:ln w="2402" cap="flat">
                <a:noFill/>
                <a:prstDash val="solid"/>
                <a:miter/>
              </a:ln>
            </p:spPr>
            <p:txBody>
              <a:bodyPr rtlCol="0" anchor="ctr"/>
              <a:lstStyle/>
              <a:p>
                <a:endParaRPr lang="de-DE" sz="1351"/>
              </a:p>
            </p:txBody>
          </p:sp>
        </p:grpSp>
      </p:grpSp>
    </p:spTree>
    <p:extLst>
      <p:ext uri="{BB962C8B-B14F-4D97-AF65-F5344CB8AC3E}">
        <p14:creationId xmlns:p14="http://schemas.microsoft.com/office/powerpoint/2010/main" val="22271488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Inhalt + zwei Bilder links">
    <p:spTree>
      <p:nvGrpSpPr>
        <p:cNvPr id="1" name=""/>
        <p:cNvGrpSpPr/>
        <p:nvPr/>
      </p:nvGrpSpPr>
      <p:grpSpPr>
        <a:xfrm>
          <a:off x="0" y="0"/>
          <a:ext cx="0" cy="0"/>
          <a:chOff x="0" y="0"/>
          <a:chExt cx="0" cy="0"/>
        </a:xfrm>
      </p:grpSpPr>
      <p:grpSp>
        <p:nvGrpSpPr>
          <p:cNvPr id="55" name="Gruppieren 54">
            <a:extLst>
              <a:ext uri="{FF2B5EF4-FFF2-40B4-BE49-F238E27FC236}">
                <a16:creationId xmlns:a16="http://schemas.microsoft.com/office/drawing/2014/main" id="{CBB2739F-531B-406E-B9AE-7F5955A4C086}"/>
              </a:ext>
            </a:extLst>
          </p:cNvPr>
          <p:cNvGrpSpPr/>
          <p:nvPr userDrawn="1"/>
        </p:nvGrpSpPr>
        <p:grpSpPr>
          <a:xfrm>
            <a:off x="-4877" y="4950860"/>
            <a:ext cx="9148877" cy="198120"/>
            <a:chOff x="-4877" y="4950860"/>
            <a:chExt cx="9148877" cy="198120"/>
          </a:xfrm>
          <a:solidFill>
            <a:schemeClr val="tx2"/>
          </a:solidFill>
        </p:grpSpPr>
        <p:sp>
          <p:nvSpPr>
            <p:cNvPr id="56" name="bk object 18">
              <a:extLst>
                <a:ext uri="{FF2B5EF4-FFF2-40B4-BE49-F238E27FC236}">
                  <a16:creationId xmlns:a16="http://schemas.microsoft.com/office/drawing/2014/main" id="{10BD749C-F32D-4FA0-8B2F-E4376F4459C1}"/>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grpFill/>
          </p:spPr>
          <p:txBody>
            <a:bodyPr wrap="square" lIns="0" tIns="0" rIns="0" bIns="0" rtlCol="0"/>
            <a:lstStyle/>
            <a:p>
              <a:endParaRPr/>
            </a:p>
          </p:txBody>
        </p:sp>
        <p:sp>
          <p:nvSpPr>
            <p:cNvPr id="57" name="bk object 18">
              <a:extLst>
                <a:ext uri="{FF2B5EF4-FFF2-40B4-BE49-F238E27FC236}">
                  <a16:creationId xmlns:a16="http://schemas.microsoft.com/office/drawing/2014/main" id="{75AD1741-5FE5-4A33-9577-F1F4588F6C91}"/>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grpFill/>
          </p:spPr>
          <p:txBody>
            <a:bodyPr wrap="square" lIns="0" tIns="0" rIns="0" bIns="0" rtlCol="0"/>
            <a:lstStyle/>
            <a:p>
              <a:endParaRPr/>
            </a:p>
          </p:txBody>
        </p:sp>
        <p:sp>
          <p:nvSpPr>
            <p:cNvPr id="58" name="Holder 3">
              <a:extLst>
                <a:ext uri="{FF2B5EF4-FFF2-40B4-BE49-F238E27FC236}">
                  <a16:creationId xmlns:a16="http://schemas.microsoft.com/office/drawing/2014/main" id="{BF81CE3E-1239-4D0D-8337-4AABB0EB94BE}"/>
                </a:ext>
              </a:extLst>
            </p:cNvPr>
            <p:cNvSpPr txBox="1">
              <a:spLocks/>
            </p:cNvSpPr>
            <p:nvPr userDrawn="1"/>
          </p:nvSpPr>
          <p:spPr>
            <a:xfrm>
              <a:off x="8194726" y="4966101"/>
              <a:ext cx="449579" cy="167639"/>
            </a:xfrm>
            <a:prstGeom prst="rect">
              <a:avLst/>
            </a:prstGeom>
            <a:grpFill/>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4" name="Titel 1">
            <a:extLst>
              <a:ext uri="{FF2B5EF4-FFF2-40B4-BE49-F238E27FC236}">
                <a16:creationId xmlns:a16="http://schemas.microsoft.com/office/drawing/2014/main" id="{A4C0BC30-E626-4EC3-B52E-EC6CECC18BA9}"/>
              </a:ext>
            </a:extLst>
          </p:cNvPr>
          <p:cNvSpPr>
            <a:spLocks noGrp="1"/>
          </p:cNvSpPr>
          <p:nvPr>
            <p:ph type="title" hasCustomPrompt="1"/>
          </p:nvPr>
        </p:nvSpPr>
        <p:spPr>
          <a:xfrm>
            <a:off x="4625579" y="330910"/>
            <a:ext cx="2727787" cy="452322"/>
          </a:xfrm>
        </p:spPr>
        <p:txBody>
          <a:bodyPr/>
          <a:lstStyle/>
          <a:p>
            <a:r>
              <a:rPr lang="de-DE" dirty="0"/>
              <a:t>Titel</a:t>
            </a:r>
          </a:p>
        </p:txBody>
      </p:sp>
      <p:cxnSp>
        <p:nvCxnSpPr>
          <p:cNvPr id="48" name="Gerader Verbinder 47">
            <a:extLst>
              <a:ext uri="{FF2B5EF4-FFF2-40B4-BE49-F238E27FC236}">
                <a16:creationId xmlns:a16="http://schemas.microsoft.com/office/drawing/2014/main" id="{C79038B0-AD42-42B7-8D15-303CEBA1DC4C}"/>
              </a:ext>
            </a:extLst>
          </p:cNvPr>
          <p:cNvCxnSpPr>
            <a:cxnSpLocks/>
          </p:cNvCxnSpPr>
          <p:nvPr userDrawn="1"/>
        </p:nvCxnSpPr>
        <p:spPr>
          <a:xfrm>
            <a:off x="4625975" y="974732"/>
            <a:ext cx="2727391"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5" name="Inhaltsplatzhalter 4">
            <a:extLst>
              <a:ext uri="{FF2B5EF4-FFF2-40B4-BE49-F238E27FC236}">
                <a16:creationId xmlns:a16="http://schemas.microsoft.com/office/drawing/2014/main" id="{D9464C44-AFA3-4DC5-AA03-2798F14ED87B}"/>
              </a:ext>
            </a:extLst>
          </p:cNvPr>
          <p:cNvSpPr>
            <a:spLocks noGrp="1"/>
          </p:cNvSpPr>
          <p:nvPr>
            <p:ph sz="quarter" idx="17" hasCustomPrompt="1"/>
          </p:nvPr>
        </p:nvSpPr>
        <p:spPr>
          <a:xfrm>
            <a:off x="0" y="0"/>
            <a:ext cx="4276259" cy="2431145"/>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7" name="Inhaltsplatzhalter 6">
            <a:extLst>
              <a:ext uri="{FF2B5EF4-FFF2-40B4-BE49-F238E27FC236}">
                <a16:creationId xmlns:a16="http://schemas.microsoft.com/office/drawing/2014/main" id="{BE691ED2-3E52-4E4A-9F7C-C8A1129667C6}"/>
              </a:ext>
            </a:extLst>
          </p:cNvPr>
          <p:cNvSpPr>
            <a:spLocks noGrp="1"/>
          </p:cNvSpPr>
          <p:nvPr>
            <p:ph sz="quarter" idx="18" hasCustomPrompt="1"/>
          </p:nvPr>
        </p:nvSpPr>
        <p:spPr>
          <a:xfrm>
            <a:off x="0" y="2493863"/>
            <a:ext cx="4276259" cy="2421037"/>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49" name="Textplatzhalter 6">
            <a:extLst>
              <a:ext uri="{FF2B5EF4-FFF2-40B4-BE49-F238E27FC236}">
                <a16:creationId xmlns:a16="http://schemas.microsoft.com/office/drawing/2014/main" id="{7826728D-0439-4A76-A6FC-AAE7B4BDFAF8}"/>
              </a:ext>
            </a:extLst>
          </p:cNvPr>
          <p:cNvSpPr>
            <a:spLocks noGrp="1"/>
          </p:cNvSpPr>
          <p:nvPr>
            <p:ph type="body" sz="quarter" idx="16"/>
          </p:nvPr>
        </p:nvSpPr>
        <p:spPr>
          <a:xfrm>
            <a:off x="4625578" y="1422400"/>
            <a:ext cx="4000268" cy="3487738"/>
          </a:xfrm>
        </p:spPr>
        <p:txBody>
          <a:bodyPr>
            <a:noAutofit/>
          </a:bodyPr>
          <a:lstStyle/>
          <a:p>
            <a:pPr lvl="0"/>
            <a:r>
              <a:rPr lang="de-DE"/>
              <a:t>Mastertextformat bearbeiten
Zweite Ebene
Dritte Ebene
Vierte Ebene
Fünfte Ebene</a:t>
            </a:r>
            <a:endParaRPr lang="de-DE" dirty="0"/>
          </a:p>
        </p:txBody>
      </p:sp>
      <p:sp>
        <p:nvSpPr>
          <p:cNvPr id="42" name="Textplatzhalter 9">
            <a:extLst>
              <a:ext uri="{FF2B5EF4-FFF2-40B4-BE49-F238E27FC236}">
                <a16:creationId xmlns:a16="http://schemas.microsoft.com/office/drawing/2014/main" id="{6CA70A77-A6F0-4164-8C3A-0A11A527FA6B}"/>
              </a:ext>
            </a:extLst>
          </p:cNvPr>
          <p:cNvSpPr>
            <a:spLocks noGrp="1"/>
          </p:cNvSpPr>
          <p:nvPr>
            <p:ph type="body" sz="quarter" idx="15"/>
          </p:nvPr>
        </p:nvSpPr>
        <p:spPr>
          <a:xfrm>
            <a:off x="4622239" y="1088384"/>
            <a:ext cx="4000268"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Mastertextformat bearbeiten
Zweite Ebene
Dritte Ebene
Vierte Ebene
Fünfte Ebene</a:t>
            </a:r>
            <a:endParaRPr lang="de-DE" dirty="0"/>
          </a:p>
        </p:txBody>
      </p:sp>
      <p:grpSp>
        <p:nvGrpSpPr>
          <p:cNvPr id="43" name="Grafik 9">
            <a:extLst>
              <a:ext uri="{FF2B5EF4-FFF2-40B4-BE49-F238E27FC236}">
                <a16:creationId xmlns:a16="http://schemas.microsoft.com/office/drawing/2014/main" id="{076F09CB-2CC2-4309-BDB1-67804947A214}"/>
              </a:ext>
            </a:extLst>
          </p:cNvPr>
          <p:cNvGrpSpPr/>
          <p:nvPr userDrawn="1"/>
        </p:nvGrpSpPr>
        <p:grpSpPr>
          <a:xfrm>
            <a:off x="7741437" y="394294"/>
            <a:ext cx="1049330" cy="621121"/>
            <a:chOff x="10321916" y="525077"/>
            <a:chExt cx="1399106" cy="827140"/>
          </a:xfrm>
          <a:solidFill>
            <a:schemeClr val="accent1"/>
          </a:solidFill>
        </p:grpSpPr>
        <p:grpSp>
          <p:nvGrpSpPr>
            <p:cNvPr id="45" name="Grafik 9">
              <a:extLst>
                <a:ext uri="{FF2B5EF4-FFF2-40B4-BE49-F238E27FC236}">
                  <a16:creationId xmlns:a16="http://schemas.microsoft.com/office/drawing/2014/main" id="{AE4D5FB2-1354-4A1C-9AC6-94BA47AFA657}"/>
                </a:ext>
              </a:extLst>
            </p:cNvPr>
            <p:cNvGrpSpPr/>
            <p:nvPr/>
          </p:nvGrpSpPr>
          <p:grpSpPr>
            <a:xfrm>
              <a:off x="10321916" y="525077"/>
              <a:ext cx="1179212" cy="575107"/>
              <a:chOff x="10321916" y="525077"/>
              <a:chExt cx="1179212" cy="575107"/>
            </a:xfrm>
            <a:solidFill>
              <a:schemeClr val="accent1"/>
            </a:solidFill>
          </p:grpSpPr>
          <p:sp>
            <p:nvSpPr>
              <p:cNvPr id="70" name="Freihandform: Form 69">
                <a:extLst>
                  <a:ext uri="{FF2B5EF4-FFF2-40B4-BE49-F238E27FC236}">
                    <a16:creationId xmlns:a16="http://schemas.microsoft.com/office/drawing/2014/main" id="{FE59B463-359E-41D0-BD04-1F9F20933BC7}"/>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chemeClr val="tx2"/>
              </a:solidFill>
              <a:ln w="2402" cap="flat">
                <a:noFill/>
                <a:prstDash val="solid"/>
                <a:miter/>
              </a:ln>
            </p:spPr>
            <p:txBody>
              <a:bodyPr rtlCol="0" anchor="ctr"/>
              <a:lstStyle/>
              <a:p>
                <a:endParaRPr lang="de-DE" sz="1351"/>
              </a:p>
            </p:txBody>
          </p:sp>
          <p:sp>
            <p:nvSpPr>
              <p:cNvPr id="71" name="Freihandform: Form 70">
                <a:extLst>
                  <a:ext uri="{FF2B5EF4-FFF2-40B4-BE49-F238E27FC236}">
                    <a16:creationId xmlns:a16="http://schemas.microsoft.com/office/drawing/2014/main" id="{0FB2DBB2-6B23-44DE-BAFF-BA7815BDA3A9}"/>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chemeClr val="tx2"/>
              </a:solidFill>
              <a:ln w="2402" cap="flat">
                <a:noFill/>
                <a:prstDash val="solid"/>
                <a:miter/>
              </a:ln>
            </p:spPr>
            <p:txBody>
              <a:bodyPr rtlCol="0" anchor="ctr"/>
              <a:lstStyle/>
              <a:p>
                <a:endParaRPr lang="de-DE" sz="1351"/>
              </a:p>
            </p:txBody>
          </p:sp>
          <p:sp>
            <p:nvSpPr>
              <p:cNvPr id="72" name="Freihandform: Form 71">
                <a:extLst>
                  <a:ext uri="{FF2B5EF4-FFF2-40B4-BE49-F238E27FC236}">
                    <a16:creationId xmlns:a16="http://schemas.microsoft.com/office/drawing/2014/main" id="{0F2E9D98-4AD9-4DB8-99C6-0DF7955D45BD}"/>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chemeClr val="tx2"/>
              </a:solidFill>
              <a:ln w="2402" cap="flat">
                <a:noFill/>
                <a:prstDash val="solid"/>
                <a:miter/>
              </a:ln>
            </p:spPr>
            <p:txBody>
              <a:bodyPr rtlCol="0" anchor="ctr"/>
              <a:lstStyle/>
              <a:p>
                <a:endParaRPr lang="de-DE" sz="1351"/>
              </a:p>
            </p:txBody>
          </p:sp>
          <p:sp>
            <p:nvSpPr>
              <p:cNvPr id="73" name="Freihandform: Form 72">
                <a:extLst>
                  <a:ext uri="{FF2B5EF4-FFF2-40B4-BE49-F238E27FC236}">
                    <a16:creationId xmlns:a16="http://schemas.microsoft.com/office/drawing/2014/main" id="{D351D8E0-4F29-4BBF-9D49-14AAEB93E919}"/>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74" name="Freihandform: Form 73">
                <a:extLst>
                  <a:ext uri="{FF2B5EF4-FFF2-40B4-BE49-F238E27FC236}">
                    <a16:creationId xmlns:a16="http://schemas.microsoft.com/office/drawing/2014/main" id="{DCB72BFE-8B60-40AD-87F8-487863D43F75}"/>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75" name="Freihandform: Form 74">
                <a:extLst>
                  <a:ext uri="{FF2B5EF4-FFF2-40B4-BE49-F238E27FC236}">
                    <a16:creationId xmlns:a16="http://schemas.microsoft.com/office/drawing/2014/main" id="{52E0BA5A-CC65-4BB8-81BB-4CB15A4D8CF1}"/>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46" name="Freihandform: Form 45">
              <a:extLst>
                <a:ext uri="{FF2B5EF4-FFF2-40B4-BE49-F238E27FC236}">
                  <a16:creationId xmlns:a16="http://schemas.microsoft.com/office/drawing/2014/main" id="{359051EF-44DD-407B-AE1C-A76EDF0E837C}"/>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47" name="Freihandform: Form 46">
              <a:extLst>
                <a:ext uri="{FF2B5EF4-FFF2-40B4-BE49-F238E27FC236}">
                  <a16:creationId xmlns:a16="http://schemas.microsoft.com/office/drawing/2014/main" id="{C0514696-52F1-48B2-96C8-A3E4798980DC}"/>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50" name="Freihandform: Form 49">
              <a:extLst>
                <a:ext uri="{FF2B5EF4-FFF2-40B4-BE49-F238E27FC236}">
                  <a16:creationId xmlns:a16="http://schemas.microsoft.com/office/drawing/2014/main" id="{E0DDF57D-AA32-45B9-BDC9-86A24A39DB9E}"/>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51" name="Grafik 9">
              <a:extLst>
                <a:ext uri="{FF2B5EF4-FFF2-40B4-BE49-F238E27FC236}">
                  <a16:creationId xmlns:a16="http://schemas.microsoft.com/office/drawing/2014/main" id="{E7679A7C-9589-4CF8-9F8D-7E3A97D84278}"/>
                </a:ext>
              </a:extLst>
            </p:cNvPr>
            <p:cNvGrpSpPr/>
            <p:nvPr/>
          </p:nvGrpSpPr>
          <p:grpSpPr>
            <a:xfrm>
              <a:off x="10496140" y="1110575"/>
              <a:ext cx="101490" cy="55578"/>
              <a:chOff x="10496140" y="1110575"/>
              <a:chExt cx="101490" cy="55578"/>
            </a:xfrm>
            <a:solidFill>
              <a:srgbClr val="000000"/>
            </a:solidFill>
          </p:grpSpPr>
          <p:sp>
            <p:nvSpPr>
              <p:cNvPr id="68" name="Freihandform: Form 67">
                <a:extLst>
                  <a:ext uri="{FF2B5EF4-FFF2-40B4-BE49-F238E27FC236}">
                    <a16:creationId xmlns:a16="http://schemas.microsoft.com/office/drawing/2014/main" id="{C32EB792-112B-4098-B905-0403E3AB3D3B}"/>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69" name="Freihandform: Form 68">
                <a:extLst>
                  <a:ext uri="{FF2B5EF4-FFF2-40B4-BE49-F238E27FC236}">
                    <a16:creationId xmlns:a16="http://schemas.microsoft.com/office/drawing/2014/main" id="{2364557F-298E-4BF1-8A6D-06EF159C2726}"/>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52" name="Freihandform: Form 51">
              <a:extLst>
                <a:ext uri="{FF2B5EF4-FFF2-40B4-BE49-F238E27FC236}">
                  <a16:creationId xmlns:a16="http://schemas.microsoft.com/office/drawing/2014/main" id="{9C8A17D1-D5DE-42B7-8090-E7E649D8A805}"/>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53" name="Grafik 9">
              <a:extLst>
                <a:ext uri="{FF2B5EF4-FFF2-40B4-BE49-F238E27FC236}">
                  <a16:creationId xmlns:a16="http://schemas.microsoft.com/office/drawing/2014/main" id="{36D757E1-23B8-4B97-B880-F711EC0DB08D}"/>
                </a:ext>
              </a:extLst>
            </p:cNvPr>
            <p:cNvGrpSpPr/>
            <p:nvPr/>
          </p:nvGrpSpPr>
          <p:grpSpPr>
            <a:xfrm>
              <a:off x="10639675" y="1081336"/>
              <a:ext cx="106322" cy="86991"/>
              <a:chOff x="10639675" y="1081336"/>
              <a:chExt cx="106322" cy="86991"/>
            </a:xfrm>
            <a:solidFill>
              <a:srgbClr val="000000"/>
            </a:solidFill>
          </p:grpSpPr>
          <p:sp>
            <p:nvSpPr>
              <p:cNvPr id="66" name="Freihandform: Form 65">
                <a:extLst>
                  <a:ext uri="{FF2B5EF4-FFF2-40B4-BE49-F238E27FC236}">
                    <a16:creationId xmlns:a16="http://schemas.microsoft.com/office/drawing/2014/main" id="{E1960764-ED10-4D2C-88D0-696068264BC5}"/>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67" name="Freihandform: Form 66">
                <a:extLst>
                  <a:ext uri="{FF2B5EF4-FFF2-40B4-BE49-F238E27FC236}">
                    <a16:creationId xmlns:a16="http://schemas.microsoft.com/office/drawing/2014/main" id="{E6C9C067-792C-4C17-A5B3-D48C1665DD24}"/>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54" name="Freihandform: Form 53">
              <a:extLst>
                <a:ext uri="{FF2B5EF4-FFF2-40B4-BE49-F238E27FC236}">
                  <a16:creationId xmlns:a16="http://schemas.microsoft.com/office/drawing/2014/main" id="{960872F2-485E-4F8B-8FCC-FC63006E79D3}"/>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59" name="Freihandform: Form 58">
              <a:extLst>
                <a:ext uri="{FF2B5EF4-FFF2-40B4-BE49-F238E27FC236}">
                  <a16:creationId xmlns:a16="http://schemas.microsoft.com/office/drawing/2014/main" id="{4E07D7C9-0535-4673-8091-4F17D0B62650}"/>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60" name="Freihandform: Form 59">
              <a:extLst>
                <a:ext uri="{FF2B5EF4-FFF2-40B4-BE49-F238E27FC236}">
                  <a16:creationId xmlns:a16="http://schemas.microsoft.com/office/drawing/2014/main" id="{9B0B4093-9FAE-4FEC-9671-D0091528BD5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61" name="Grafik 9">
              <a:extLst>
                <a:ext uri="{FF2B5EF4-FFF2-40B4-BE49-F238E27FC236}">
                  <a16:creationId xmlns:a16="http://schemas.microsoft.com/office/drawing/2014/main" id="{D5D00B8F-439D-4A9C-AC31-D90D9CFAFF16}"/>
                </a:ext>
              </a:extLst>
            </p:cNvPr>
            <p:cNvGrpSpPr/>
            <p:nvPr/>
          </p:nvGrpSpPr>
          <p:grpSpPr>
            <a:xfrm>
              <a:off x="10321916" y="1110575"/>
              <a:ext cx="1399106" cy="241642"/>
              <a:chOff x="10321916" y="1110575"/>
              <a:chExt cx="1399106" cy="241642"/>
            </a:xfrm>
            <a:solidFill>
              <a:schemeClr val="accent1"/>
            </a:solidFill>
          </p:grpSpPr>
          <p:sp>
            <p:nvSpPr>
              <p:cNvPr id="62" name="Freihandform: Form 61">
                <a:extLst>
                  <a:ext uri="{FF2B5EF4-FFF2-40B4-BE49-F238E27FC236}">
                    <a16:creationId xmlns:a16="http://schemas.microsoft.com/office/drawing/2014/main" id="{A0B59116-9AC3-488B-B418-57F05127DD42}"/>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63" name="Freihandform: Form 62">
                <a:extLst>
                  <a:ext uri="{FF2B5EF4-FFF2-40B4-BE49-F238E27FC236}">
                    <a16:creationId xmlns:a16="http://schemas.microsoft.com/office/drawing/2014/main" id="{ED6E8E7E-1035-4870-8608-70848BB2B703}"/>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64" name="Freihandform: Form 63">
                <a:extLst>
                  <a:ext uri="{FF2B5EF4-FFF2-40B4-BE49-F238E27FC236}">
                    <a16:creationId xmlns:a16="http://schemas.microsoft.com/office/drawing/2014/main" id="{0A256F68-56C7-4D5B-BCCD-3A6858B05732}"/>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65" name="Freihandform: Form 64">
                <a:extLst>
                  <a:ext uri="{FF2B5EF4-FFF2-40B4-BE49-F238E27FC236}">
                    <a16:creationId xmlns:a16="http://schemas.microsoft.com/office/drawing/2014/main" id="{4EEEE710-875E-4346-9F6D-CFFB3EF72B3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chemeClr val="tx2"/>
              </a:solidFill>
              <a:ln w="2402" cap="flat">
                <a:noFill/>
                <a:prstDash val="solid"/>
                <a:miter/>
              </a:ln>
            </p:spPr>
            <p:txBody>
              <a:bodyPr rtlCol="0" anchor="ctr"/>
              <a:lstStyle/>
              <a:p>
                <a:endParaRPr lang="de-DE" sz="1351"/>
              </a:p>
            </p:txBody>
          </p:sp>
        </p:grpSp>
      </p:grpSp>
    </p:spTree>
    <p:extLst>
      <p:ext uri="{BB962C8B-B14F-4D97-AF65-F5344CB8AC3E}">
        <p14:creationId xmlns:p14="http://schemas.microsoft.com/office/powerpoint/2010/main" val="3479887640"/>
      </p:ext>
    </p:extLst>
  </p:cSld>
  <p:clrMapOvr>
    <a:masterClrMapping/>
  </p:clrMapOvr>
  <p:extLst>
    <p:ext uri="{DCECCB84-F9BA-43D5-87BE-67443E8EF086}">
      <p15:sldGuideLst xmlns:p15="http://schemas.microsoft.com/office/powerpoint/2012/main">
        <p15:guide id="1" orient="horz" pos="1571" userDrawn="1">
          <p15:clr>
            <a:srgbClr val="FBAE40"/>
          </p15:clr>
        </p15:guide>
        <p15:guide id="2" orient="horz" pos="1537"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el + zwei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Mastertitelformat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 name="Inhaltsplatzhalter 3">
            <a:extLst>
              <a:ext uri="{FF2B5EF4-FFF2-40B4-BE49-F238E27FC236}">
                <a16:creationId xmlns:a16="http://schemas.microsoft.com/office/drawing/2014/main" id="{3133C81B-6C39-4BD5-9BF9-8617341D8014}"/>
              </a:ext>
            </a:extLst>
          </p:cNvPr>
          <p:cNvSpPr>
            <a:spLocks noGrp="1"/>
          </p:cNvSpPr>
          <p:nvPr>
            <p:ph sz="quarter" idx="15" hasCustomPrompt="1"/>
          </p:nvPr>
        </p:nvSpPr>
        <p:spPr>
          <a:xfrm>
            <a:off x="0" y="1422400"/>
            <a:ext cx="4544616"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1" name="Inhaltsplatzhalter 10">
            <a:extLst>
              <a:ext uri="{FF2B5EF4-FFF2-40B4-BE49-F238E27FC236}">
                <a16:creationId xmlns:a16="http://schemas.microsoft.com/office/drawing/2014/main" id="{915B8044-0142-42E8-8428-B098000CEBD6}"/>
              </a:ext>
            </a:extLst>
          </p:cNvPr>
          <p:cNvSpPr>
            <a:spLocks noGrp="1"/>
          </p:cNvSpPr>
          <p:nvPr>
            <p:ph sz="quarter" idx="16" hasCustomPrompt="1"/>
          </p:nvPr>
        </p:nvSpPr>
        <p:spPr>
          <a:xfrm>
            <a:off x="4599384" y="1422400"/>
            <a:ext cx="4544616"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DCD8515B-3FAA-49D1-9325-FCE6A6E2CA0F}"/>
              </a:ext>
            </a:extLst>
          </p:cNvPr>
          <p:cNvSpPr>
            <a:spLocks noGrp="1"/>
          </p:cNvSpPr>
          <p:nvPr>
            <p:ph type="body" sz="quarter" idx="17"/>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Mastertextformat bearbeiten
Zweite Ebene
Dritte Ebene
Vierte Ebene
Fünfte Ebene</a:t>
            </a:r>
            <a:endParaRPr lang="de-DE" dirty="0"/>
          </a:p>
        </p:txBody>
      </p:sp>
    </p:spTree>
    <p:extLst>
      <p:ext uri="{BB962C8B-B14F-4D97-AF65-F5344CB8AC3E}">
        <p14:creationId xmlns:p14="http://schemas.microsoft.com/office/powerpoint/2010/main" val="3662697664"/>
      </p:ext>
    </p:extLst>
  </p:cSld>
  <p:clrMapOvr>
    <a:masterClrMapping/>
  </p:clrMapOvr>
  <p:extLst>
    <p:ext uri="{DCECCB84-F9BA-43D5-87BE-67443E8EF086}">
      <p15:sldGuideLst xmlns:p15="http://schemas.microsoft.com/office/powerpoint/2012/main">
        <p15:guide id="1" pos="2863" userDrawn="1">
          <p15:clr>
            <a:srgbClr val="FBAE40"/>
          </p15:clr>
        </p15:guide>
        <p15:guide id="2" pos="2897"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el + drei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Mastertitelformat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 name="Inhaltsplatzhalter 3">
            <a:extLst>
              <a:ext uri="{FF2B5EF4-FFF2-40B4-BE49-F238E27FC236}">
                <a16:creationId xmlns:a16="http://schemas.microsoft.com/office/drawing/2014/main" id="{CC021923-B745-4638-A634-E1DA375F90EE}"/>
              </a:ext>
            </a:extLst>
          </p:cNvPr>
          <p:cNvSpPr>
            <a:spLocks noGrp="1"/>
          </p:cNvSpPr>
          <p:nvPr>
            <p:ph sz="quarter" idx="17" hasCustomPrompt="1"/>
          </p:nvPr>
        </p:nvSpPr>
        <p:spPr>
          <a:xfrm>
            <a:off x="0" y="1422399"/>
            <a:ext cx="2978945"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1" name="Inhaltsplatzhalter 3">
            <a:extLst>
              <a:ext uri="{FF2B5EF4-FFF2-40B4-BE49-F238E27FC236}">
                <a16:creationId xmlns:a16="http://schemas.microsoft.com/office/drawing/2014/main" id="{47556F71-EDA3-472E-9372-CE0F4A696721}"/>
              </a:ext>
            </a:extLst>
          </p:cNvPr>
          <p:cNvSpPr>
            <a:spLocks noGrp="1"/>
          </p:cNvSpPr>
          <p:nvPr>
            <p:ph sz="quarter" idx="18" hasCustomPrompt="1"/>
          </p:nvPr>
        </p:nvSpPr>
        <p:spPr>
          <a:xfrm>
            <a:off x="3032522" y="1422400"/>
            <a:ext cx="3078956"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2" name="Inhaltsplatzhalter 3">
            <a:extLst>
              <a:ext uri="{FF2B5EF4-FFF2-40B4-BE49-F238E27FC236}">
                <a16:creationId xmlns:a16="http://schemas.microsoft.com/office/drawing/2014/main" id="{C1ADC803-A245-408E-AB12-EC54C19B5108}"/>
              </a:ext>
            </a:extLst>
          </p:cNvPr>
          <p:cNvSpPr>
            <a:spLocks noGrp="1"/>
          </p:cNvSpPr>
          <p:nvPr>
            <p:ph sz="quarter" idx="19" hasCustomPrompt="1"/>
          </p:nvPr>
        </p:nvSpPr>
        <p:spPr>
          <a:xfrm>
            <a:off x="6165058" y="1422400"/>
            <a:ext cx="2978943"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9" name="Textplatzhalter 9">
            <a:extLst>
              <a:ext uri="{FF2B5EF4-FFF2-40B4-BE49-F238E27FC236}">
                <a16:creationId xmlns:a16="http://schemas.microsoft.com/office/drawing/2014/main" id="{8BF9FAA4-D548-4161-842B-AA7FC87A01C9}"/>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Mastertextformat bearbeiten
Zweite Ebene
Dritte Ebene
Vierte Ebene
Fünfte Ebene</a:t>
            </a:r>
            <a:endParaRPr lang="de-DE" dirty="0"/>
          </a:p>
        </p:txBody>
      </p:sp>
    </p:spTree>
    <p:extLst>
      <p:ext uri="{BB962C8B-B14F-4D97-AF65-F5344CB8AC3E}">
        <p14:creationId xmlns:p14="http://schemas.microsoft.com/office/powerpoint/2010/main" val="3736764812"/>
      </p:ext>
    </p:extLst>
  </p:cSld>
  <p:clrMapOvr>
    <a:masterClrMapping/>
  </p:clrMapOvr>
  <p:extLst>
    <p:ext uri="{DCECCB84-F9BA-43D5-87BE-67443E8EF086}">
      <p15:sldGuideLst xmlns:p15="http://schemas.microsoft.com/office/powerpoint/2012/main">
        <p15:guide id="1" pos="1910" userDrawn="1">
          <p15:clr>
            <a:srgbClr val="FBAE40"/>
          </p15:clr>
        </p15:guide>
        <p15:guide id="3" pos="3850" userDrawn="1">
          <p15:clr>
            <a:srgbClr val="FBAE40"/>
          </p15:clr>
        </p15:guide>
        <p15:guide id="4" pos="3884" userDrawn="1">
          <p15:clr>
            <a:srgbClr val="FBAE40"/>
          </p15:clr>
        </p15:guide>
        <p15:guide id="5" pos="1877"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Überschrift + Bild groß">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Mastertitelformat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 name="Inhaltsplatzhalter 3">
            <a:extLst>
              <a:ext uri="{FF2B5EF4-FFF2-40B4-BE49-F238E27FC236}">
                <a16:creationId xmlns:a16="http://schemas.microsoft.com/office/drawing/2014/main" id="{9F40F789-6719-4203-8D60-D2478F651705}"/>
              </a:ext>
            </a:extLst>
          </p:cNvPr>
          <p:cNvSpPr>
            <a:spLocks noGrp="1"/>
          </p:cNvSpPr>
          <p:nvPr>
            <p:ph sz="quarter" idx="14" hasCustomPrompt="1"/>
          </p:nvPr>
        </p:nvSpPr>
        <p:spPr>
          <a:xfrm>
            <a:off x="0" y="1422399"/>
            <a:ext cx="9144000"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C7107210-3CE2-4AF7-87A5-802B65D926E0}"/>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Mastertextformat bearbeiten
Zweite Ebene
Dritte Ebene
Vierte Ebene
Fünfte Ebene</a:t>
            </a:r>
            <a:endParaRPr lang="de-DE" dirty="0"/>
          </a:p>
        </p:txBody>
      </p:sp>
    </p:spTree>
    <p:extLst>
      <p:ext uri="{BB962C8B-B14F-4D97-AF65-F5344CB8AC3E}">
        <p14:creationId xmlns:p14="http://schemas.microsoft.com/office/powerpoint/2010/main" val="3680941069"/>
      </p:ext>
    </p:extLst>
  </p:cSld>
  <p:clrMapOvr>
    <a:masterClrMapping/>
  </p:clrMapOvr>
  <p:extLst>
    <p:ext uri="{DCECCB84-F9BA-43D5-87BE-67443E8EF086}">
      <p15:sldGuideLst xmlns:p15="http://schemas.microsoft.com/office/powerpoint/2012/main">
        <p15:guide id="1" orient="horz" pos="1979" userDrawn="1">
          <p15:clr>
            <a:srgbClr val="FBAE40"/>
          </p15:clr>
        </p15:guide>
        <p15:guide id="2" orient="horz" pos="2014" userDrawn="1">
          <p15:clr>
            <a:srgbClr val="FBAE40"/>
          </p15:clr>
        </p15:guide>
        <p15:guide id="3" pos="2863" userDrawn="1">
          <p15:clr>
            <a:srgbClr val="FBAE40"/>
          </p15:clr>
        </p15:guide>
        <p15:guide id="4" pos="2897" userDrawn="1">
          <p15:clr>
            <a:srgbClr val="FBAE40"/>
          </p15:clr>
        </p15:guide>
        <p15:guide id="5" pos="1928" userDrawn="1">
          <p15:clr>
            <a:srgbClr val="FBAE40"/>
          </p15:clr>
        </p15:guide>
        <p15:guide id="6" pos="1894" userDrawn="1">
          <p15:clr>
            <a:srgbClr val="FBAE40"/>
          </p15:clr>
        </p15:guide>
        <p15:guide id="7" pos="958" userDrawn="1">
          <p15:clr>
            <a:srgbClr val="FBAE40"/>
          </p15:clr>
        </p15:guide>
        <p15:guide id="8" pos="924" userDrawn="1">
          <p15:clr>
            <a:srgbClr val="FBAE40"/>
          </p15:clr>
        </p15:guide>
        <p15:guide id="9" pos="4309" userDrawn="1">
          <p15:clr>
            <a:srgbClr val="FBAE40"/>
          </p15:clr>
        </p15:guide>
        <p15:guide id="10" pos="4343"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el +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6BC85E-9658-4D4D-BDC1-B9AA54CC6E15}"/>
              </a:ext>
            </a:extLst>
          </p:cNvPr>
          <p:cNvSpPr>
            <a:spLocks noGrp="1"/>
          </p:cNvSpPr>
          <p:nvPr>
            <p:ph type="title"/>
          </p:nvPr>
        </p:nvSpPr>
        <p:spPr/>
        <p:txBody>
          <a:bodyPr/>
          <a:lstStyle/>
          <a:p>
            <a:r>
              <a:rPr lang="de-DE"/>
              <a:t>Mastertitelformat bearbeiten</a:t>
            </a:r>
            <a:endParaRPr lang="de-DE" dirty="0"/>
          </a:p>
        </p:txBody>
      </p:sp>
      <p:sp>
        <p:nvSpPr>
          <p:cNvPr id="4" name="Fußzeilenplatzhalter 3">
            <a:extLst>
              <a:ext uri="{FF2B5EF4-FFF2-40B4-BE49-F238E27FC236}">
                <a16:creationId xmlns:a16="http://schemas.microsoft.com/office/drawing/2014/main" id="{A450C059-9EF2-4BF6-ACD1-CD0A42FA1FD5}"/>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4FF95CDF-AED9-4575-BFCF-0B8549EE4971}"/>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7" name="Textplatzhalter 9">
            <a:extLst>
              <a:ext uri="{FF2B5EF4-FFF2-40B4-BE49-F238E27FC236}">
                <a16:creationId xmlns:a16="http://schemas.microsoft.com/office/drawing/2014/main" id="{0CC4D937-7F2F-4AE2-8EDF-C7E85BCB25B3}"/>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Mastertextformat bearbeiten
Zweite Ebene
Dritte Ebene
Vierte Ebene
Fünfte Ebene</a:t>
            </a:r>
            <a:endParaRPr lang="de-DE" dirty="0"/>
          </a:p>
        </p:txBody>
      </p:sp>
    </p:spTree>
    <p:extLst>
      <p:ext uri="{BB962C8B-B14F-4D97-AF65-F5344CB8AC3E}">
        <p14:creationId xmlns:p14="http://schemas.microsoft.com/office/powerpoint/2010/main" val="1235274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6BC85E-9658-4D4D-BDC1-B9AA54CC6E15}"/>
              </a:ext>
            </a:extLst>
          </p:cNvPr>
          <p:cNvSpPr>
            <a:spLocks noGrp="1"/>
          </p:cNvSpPr>
          <p:nvPr>
            <p:ph type="title"/>
          </p:nvPr>
        </p:nvSpPr>
        <p:spPr/>
        <p:txBody>
          <a:bodyPr/>
          <a:lstStyle/>
          <a:p>
            <a:r>
              <a:rPr lang="de-DE"/>
              <a:t>Mastertitelformat bearbeiten</a:t>
            </a:r>
            <a:endParaRPr lang="de-DE" dirty="0"/>
          </a:p>
        </p:txBody>
      </p:sp>
      <p:sp>
        <p:nvSpPr>
          <p:cNvPr id="4" name="Fußzeilenplatzhalter 3">
            <a:extLst>
              <a:ext uri="{FF2B5EF4-FFF2-40B4-BE49-F238E27FC236}">
                <a16:creationId xmlns:a16="http://schemas.microsoft.com/office/drawing/2014/main" id="{A450C059-9EF2-4BF6-ACD1-CD0A42FA1FD5}"/>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4FF95CDF-AED9-4575-BFCF-0B8549EE4971}"/>
              </a:ext>
            </a:extLst>
          </p:cNvPr>
          <p:cNvSpPr>
            <a:spLocks noGrp="1"/>
          </p:cNvSpPr>
          <p:nvPr>
            <p:ph type="sldNum" sz="quarter" idx="12"/>
          </p:nvPr>
        </p:nvSpPr>
        <p:spPr/>
        <p:txBody>
          <a:bodyPr/>
          <a:lstStyle/>
          <a:p>
            <a:fld id="{9D195BCC-3514-4B1B-9C18-24F3D67EC549}" type="slidenum">
              <a:rPr lang="de-DE" smtClean="0"/>
              <a:t>‹#›</a:t>
            </a:fld>
            <a:endParaRPr lang="de-DE"/>
          </a:p>
        </p:txBody>
      </p:sp>
    </p:spTree>
    <p:extLst>
      <p:ext uri="{BB962C8B-B14F-4D97-AF65-F5344CB8AC3E}">
        <p14:creationId xmlns:p14="http://schemas.microsoft.com/office/powerpoint/2010/main" val="29303771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Tree>
    <p:extLst>
      <p:ext uri="{BB962C8B-B14F-4D97-AF65-F5344CB8AC3E}">
        <p14:creationId xmlns:p14="http://schemas.microsoft.com/office/powerpoint/2010/main" val="18089286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Kapiteltrenner 1">
    <p:spTree>
      <p:nvGrpSpPr>
        <p:cNvPr id="1" name=""/>
        <p:cNvGrpSpPr/>
        <p:nvPr/>
      </p:nvGrpSpPr>
      <p:grpSpPr>
        <a:xfrm>
          <a:off x="0" y="0"/>
          <a:ext cx="0" cy="0"/>
          <a:chOff x="0" y="0"/>
          <a:chExt cx="0" cy="0"/>
        </a:xfrm>
      </p:grpSpPr>
      <p:grpSp>
        <p:nvGrpSpPr>
          <p:cNvPr id="50" name="Gruppieren 49">
            <a:extLst>
              <a:ext uri="{FF2B5EF4-FFF2-40B4-BE49-F238E27FC236}">
                <a16:creationId xmlns:a16="http://schemas.microsoft.com/office/drawing/2014/main" id="{4F2D883D-86A1-4B38-BBBC-81F258AD3664}"/>
              </a:ext>
            </a:extLst>
          </p:cNvPr>
          <p:cNvGrpSpPr/>
          <p:nvPr userDrawn="1"/>
        </p:nvGrpSpPr>
        <p:grpSpPr>
          <a:xfrm>
            <a:off x="-4877" y="4950860"/>
            <a:ext cx="9148877" cy="198120"/>
            <a:chOff x="-4877" y="4950860"/>
            <a:chExt cx="9148877" cy="198120"/>
          </a:xfrm>
          <a:solidFill>
            <a:schemeClr val="tx2"/>
          </a:solidFill>
        </p:grpSpPr>
        <p:sp>
          <p:nvSpPr>
            <p:cNvPr id="51" name="bk object 18">
              <a:extLst>
                <a:ext uri="{FF2B5EF4-FFF2-40B4-BE49-F238E27FC236}">
                  <a16:creationId xmlns:a16="http://schemas.microsoft.com/office/drawing/2014/main" id="{A0B87E1F-4D99-4450-9167-085B1ECC6BB2}"/>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grpFill/>
          </p:spPr>
          <p:txBody>
            <a:bodyPr wrap="square" lIns="0" tIns="0" rIns="0" bIns="0" rtlCol="0"/>
            <a:lstStyle/>
            <a:p>
              <a:endParaRPr/>
            </a:p>
          </p:txBody>
        </p:sp>
        <p:sp>
          <p:nvSpPr>
            <p:cNvPr id="52" name="bk object 18">
              <a:extLst>
                <a:ext uri="{FF2B5EF4-FFF2-40B4-BE49-F238E27FC236}">
                  <a16:creationId xmlns:a16="http://schemas.microsoft.com/office/drawing/2014/main" id="{29147ACE-4C7A-4AC3-A60F-A813EE08D57E}"/>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grpFill/>
          </p:spPr>
          <p:txBody>
            <a:bodyPr wrap="square" lIns="0" tIns="0" rIns="0" bIns="0" rtlCol="0"/>
            <a:lstStyle/>
            <a:p>
              <a:endParaRPr/>
            </a:p>
          </p:txBody>
        </p:sp>
        <p:sp>
          <p:nvSpPr>
            <p:cNvPr id="53" name="Holder 3">
              <a:extLst>
                <a:ext uri="{FF2B5EF4-FFF2-40B4-BE49-F238E27FC236}">
                  <a16:creationId xmlns:a16="http://schemas.microsoft.com/office/drawing/2014/main" id="{3187F65C-802F-454B-B4D7-B16EEF26A624}"/>
                </a:ext>
              </a:extLst>
            </p:cNvPr>
            <p:cNvSpPr txBox="1">
              <a:spLocks/>
            </p:cNvSpPr>
            <p:nvPr userDrawn="1"/>
          </p:nvSpPr>
          <p:spPr>
            <a:xfrm>
              <a:off x="8194726" y="4966101"/>
              <a:ext cx="449579" cy="167639"/>
            </a:xfrm>
            <a:prstGeom prst="rect">
              <a:avLst/>
            </a:prstGeom>
            <a:grpFill/>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5" name="Titel 1">
            <a:extLst>
              <a:ext uri="{FF2B5EF4-FFF2-40B4-BE49-F238E27FC236}">
                <a16:creationId xmlns:a16="http://schemas.microsoft.com/office/drawing/2014/main" id="{B0EFD377-4EA8-4233-8819-69CE7EFB9E7E}"/>
              </a:ext>
            </a:extLst>
          </p:cNvPr>
          <p:cNvSpPr>
            <a:spLocks noGrp="1"/>
          </p:cNvSpPr>
          <p:nvPr>
            <p:ph type="title"/>
          </p:nvPr>
        </p:nvSpPr>
        <p:spPr>
          <a:xfrm>
            <a:off x="3842920" y="3034543"/>
            <a:ext cx="4779587" cy="919235"/>
          </a:xfrm>
        </p:spPr>
        <p:txBody>
          <a:bodyPr/>
          <a:lstStyle>
            <a:lvl1pPr algn="r">
              <a:defRPr/>
            </a:lvl1pPr>
          </a:lstStyle>
          <a:p>
            <a:r>
              <a:rPr lang="de-DE"/>
              <a:t>Mastertitelformat bearbeiten</a:t>
            </a:r>
            <a:endParaRPr lang="de-DE" dirty="0"/>
          </a:p>
        </p:txBody>
      </p:sp>
      <p:pic>
        <p:nvPicPr>
          <p:cNvPr id="12" name="Grafik 11">
            <a:extLst>
              <a:ext uri="{FF2B5EF4-FFF2-40B4-BE49-F238E27FC236}">
                <a16:creationId xmlns:a16="http://schemas.microsoft.com/office/drawing/2014/main" id="{3B9C8E9F-01A9-4CE0-8030-B76B3BE38D64}"/>
              </a:ext>
            </a:extLst>
          </p:cNvPr>
          <p:cNvPicPr>
            <a:picLocks noChangeAspect="1"/>
          </p:cNvPicPr>
          <p:nvPr userDrawn="1"/>
        </p:nvPicPr>
        <p:blipFill>
          <a:blip r:embed="rId2">
            <a:extLst>
              <a:ext uri="{96DAC541-7B7A-43D3-8B79-37D633B846F1}">
                <asvg:svgBlip xmlns:asvg="http://schemas.microsoft.com/office/drawing/2016/SVG/main" r:embed="rId3"/>
              </a:ext>
            </a:extLst>
          </a:blip>
          <a:srcRect l="28921" t="8747" b="17591"/>
          <a:stretch>
            <a:fillRect/>
          </a:stretch>
        </p:blipFill>
        <p:spPr>
          <a:xfrm>
            <a:off x="0" y="0"/>
            <a:ext cx="3731958" cy="4914900"/>
          </a:xfrm>
          <a:custGeom>
            <a:avLst/>
            <a:gdLst>
              <a:gd name="connsiteX0" fmla="*/ 0 w 5015880"/>
              <a:gd name="connsiteY0" fmla="*/ 0 h 6597650"/>
              <a:gd name="connsiteX1" fmla="*/ 5015880 w 5015880"/>
              <a:gd name="connsiteY1" fmla="*/ 0 h 6597650"/>
              <a:gd name="connsiteX2" fmla="*/ 5015880 w 5015880"/>
              <a:gd name="connsiteY2" fmla="*/ 6597650 h 6597650"/>
              <a:gd name="connsiteX3" fmla="*/ 0 w 5015880"/>
              <a:gd name="connsiteY3" fmla="*/ 6597650 h 6597650"/>
            </a:gdLst>
            <a:ahLst/>
            <a:cxnLst>
              <a:cxn ang="0">
                <a:pos x="connsiteX0" y="connsiteY0"/>
              </a:cxn>
              <a:cxn ang="0">
                <a:pos x="connsiteX1" y="connsiteY1"/>
              </a:cxn>
              <a:cxn ang="0">
                <a:pos x="connsiteX2" y="connsiteY2"/>
              </a:cxn>
              <a:cxn ang="0">
                <a:pos x="connsiteX3" y="connsiteY3"/>
              </a:cxn>
            </a:cxnLst>
            <a:rect l="l" t="t" r="r" b="b"/>
            <a:pathLst>
              <a:path w="5015880" h="6597650">
                <a:moveTo>
                  <a:pt x="0" y="0"/>
                </a:moveTo>
                <a:lnTo>
                  <a:pt x="5015880" y="0"/>
                </a:lnTo>
                <a:lnTo>
                  <a:pt x="5015880" y="6597650"/>
                </a:lnTo>
                <a:lnTo>
                  <a:pt x="0" y="6597650"/>
                </a:lnTo>
                <a:close/>
              </a:path>
            </a:pathLst>
          </a:custGeom>
        </p:spPr>
      </p:pic>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grpSp>
        <p:nvGrpSpPr>
          <p:cNvPr id="42" name="Grafik 9">
            <a:extLst>
              <a:ext uri="{FF2B5EF4-FFF2-40B4-BE49-F238E27FC236}">
                <a16:creationId xmlns:a16="http://schemas.microsoft.com/office/drawing/2014/main" id="{4667E34A-CC7E-4835-9AC5-FE237F81C03D}"/>
              </a:ext>
            </a:extLst>
          </p:cNvPr>
          <p:cNvGrpSpPr/>
          <p:nvPr userDrawn="1"/>
        </p:nvGrpSpPr>
        <p:grpSpPr>
          <a:xfrm>
            <a:off x="7741437" y="394294"/>
            <a:ext cx="1049330" cy="621121"/>
            <a:chOff x="10321916" y="525077"/>
            <a:chExt cx="1399106" cy="827140"/>
          </a:xfrm>
          <a:solidFill>
            <a:schemeClr val="accent1"/>
          </a:solidFill>
        </p:grpSpPr>
        <p:grpSp>
          <p:nvGrpSpPr>
            <p:cNvPr id="43" name="Grafik 9">
              <a:extLst>
                <a:ext uri="{FF2B5EF4-FFF2-40B4-BE49-F238E27FC236}">
                  <a16:creationId xmlns:a16="http://schemas.microsoft.com/office/drawing/2014/main" id="{626385F0-EFB3-4177-8D2F-2F9907091087}"/>
                </a:ext>
              </a:extLst>
            </p:cNvPr>
            <p:cNvGrpSpPr/>
            <p:nvPr/>
          </p:nvGrpSpPr>
          <p:grpSpPr>
            <a:xfrm>
              <a:off x="10321916" y="525077"/>
              <a:ext cx="1179212" cy="575107"/>
              <a:chOff x="10321916" y="525077"/>
              <a:chExt cx="1179212" cy="575107"/>
            </a:xfrm>
            <a:solidFill>
              <a:schemeClr val="accent1"/>
            </a:solidFill>
          </p:grpSpPr>
          <p:sp>
            <p:nvSpPr>
              <p:cNvPr id="66" name="Freihandform: Form 65">
                <a:extLst>
                  <a:ext uri="{FF2B5EF4-FFF2-40B4-BE49-F238E27FC236}">
                    <a16:creationId xmlns:a16="http://schemas.microsoft.com/office/drawing/2014/main" id="{6808F36E-77C0-40F5-86F8-7030FC5D0DFD}"/>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chemeClr val="tx2"/>
              </a:solidFill>
              <a:ln w="2402" cap="flat">
                <a:noFill/>
                <a:prstDash val="solid"/>
                <a:miter/>
              </a:ln>
            </p:spPr>
            <p:txBody>
              <a:bodyPr rtlCol="0" anchor="ctr"/>
              <a:lstStyle/>
              <a:p>
                <a:endParaRPr lang="de-DE" sz="1351"/>
              </a:p>
            </p:txBody>
          </p:sp>
          <p:sp>
            <p:nvSpPr>
              <p:cNvPr id="67" name="Freihandform: Form 66">
                <a:extLst>
                  <a:ext uri="{FF2B5EF4-FFF2-40B4-BE49-F238E27FC236}">
                    <a16:creationId xmlns:a16="http://schemas.microsoft.com/office/drawing/2014/main" id="{46CD7CF4-F97B-47E8-A3F8-5B4275184858}"/>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chemeClr val="tx2"/>
              </a:solidFill>
              <a:ln w="2402" cap="flat">
                <a:noFill/>
                <a:prstDash val="solid"/>
                <a:miter/>
              </a:ln>
            </p:spPr>
            <p:txBody>
              <a:bodyPr rtlCol="0" anchor="ctr"/>
              <a:lstStyle/>
              <a:p>
                <a:endParaRPr lang="de-DE" sz="1351"/>
              </a:p>
            </p:txBody>
          </p:sp>
          <p:sp>
            <p:nvSpPr>
              <p:cNvPr id="68" name="Freihandform: Form 67">
                <a:extLst>
                  <a:ext uri="{FF2B5EF4-FFF2-40B4-BE49-F238E27FC236}">
                    <a16:creationId xmlns:a16="http://schemas.microsoft.com/office/drawing/2014/main" id="{5C9615FD-3950-4AAF-91D1-B7E0D1523EB1}"/>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chemeClr val="tx2"/>
              </a:solidFill>
              <a:ln w="2402" cap="flat">
                <a:noFill/>
                <a:prstDash val="solid"/>
                <a:miter/>
              </a:ln>
            </p:spPr>
            <p:txBody>
              <a:bodyPr rtlCol="0" anchor="ctr"/>
              <a:lstStyle/>
              <a:p>
                <a:endParaRPr lang="de-DE" sz="1351"/>
              </a:p>
            </p:txBody>
          </p:sp>
          <p:sp>
            <p:nvSpPr>
              <p:cNvPr id="69" name="Freihandform: Form 68">
                <a:extLst>
                  <a:ext uri="{FF2B5EF4-FFF2-40B4-BE49-F238E27FC236}">
                    <a16:creationId xmlns:a16="http://schemas.microsoft.com/office/drawing/2014/main" id="{6D61BCB8-A392-44BE-9B58-0C8894F2C6E3}"/>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70" name="Freihandform: Form 69">
                <a:extLst>
                  <a:ext uri="{FF2B5EF4-FFF2-40B4-BE49-F238E27FC236}">
                    <a16:creationId xmlns:a16="http://schemas.microsoft.com/office/drawing/2014/main" id="{5651F35B-CB90-42B4-A471-984346A049EA}"/>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71" name="Freihandform: Form 70">
                <a:extLst>
                  <a:ext uri="{FF2B5EF4-FFF2-40B4-BE49-F238E27FC236}">
                    <a16:creationId xmlns:a16="http://schemas.microsoft.com/office/drawing/2014/main" id="{8CE6B607-72CF-4173-94CC-C59F836899DC}"/>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44" name="Freihandform: Form 43">
              <a:extLst>
                <a:ext uri="{FF2B5EF4-FFF2-40B4-BE49-F238E27FC236}">
                  <a16:creationId xmlns:a16="http://schemas.microsoft.com/office/drawing/2014/main" id="{500087AB-383E-4624-A927-873B03065E80}"/>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45" name="Freihandform: Form 44">
              <a:extLst>
                <a:ext uri="{FF2B5EF4-FFF2-40B4-BE49-F238E27FC236}">
                  <a16:creationId xmlns:a16="http://schemas.microsoft.com/office/drawing/2014/main" id="{22AA03D7-3F03-4C4F-A0C9-836B56272C8C}"/>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46" name="Freihandform: Form 45">
              <a:extLst>
                <a:ext uri="{FF2B5EF4-FFF2-40B4-BE49-F238E27FC236}">
                  <a16:creationId xmlns:a16="http://schemas.microsoft.com/office/drawing/2014/main" id="{908EC93F-835E-4D0F-A675-2F99EC043AA5}"/>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47" name="Grafik 9">
              <a:extLst>
                <a:ext uri="{FF2B5EF4-FFF2-40B4-BE49-F238E27FC236}">
                  <a16:creationId xmlns:a16="http://schemas.microsoft.com/office/drawing/2014/main" id="{2CEF44ED-A72E-4351-9881-F8B58E7CA517}"/>
                </a:ext>
              </a:extLst>
            </p:cNvPr>
            <p:cNvGrpSpPr/>
            <p:nvPr/>
          </p:nvGrpSpPr>
          <p:grpSpPr>
            <a:xfrm>
              <a:off x="10496140" y="1110575"/>
              <a:ext cx="101490" cy="55578"/>
              <a:chOff x="10496140" y="1110575"/>
              <a:chExt cx="101490" cy="55578"/>
            </a:xfrm>
            <a:solidFill>
              <a:srgbClr val="000000"/>
            </a:solidFill>
          </p:grpSpPr>
          <p:sp>
            <p:nvSpPr>
              <p:cNvPr id="64" name="Freihandform: Form 63">
                <a:extLst>
                  <a:ext uri="{FF2B5EF4-FFF2-40B4-BE49-F238E27FC236}">
                    <a16:creationId xmlns:a16="http://schemas.microsoft.com/office/drawing/2014/main" id="{38C57ED4-5249-44F6-A846-8A50E1B0A8AE}"/>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65" name="Freihandform: Form 64">
                <a:extLst>
                  <a:ext uri="{FF2B5EF4-FFF2-40B4-BE49-F238E27FC236}">
                    <a16:creationId xmlns:a16="http://schemas.microsoft.com/office/drawing/2014/main" id="{A3174859-C1AB-4E2C-AD75-5F35D1D33C1A}"/>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48" name="Freihandform: Form 47">
              <a:extLst>
                <a:ext uri="{FF2B5EF4-FFF2-40B4-BE49-F238E27FC236}">
                  <a16:creationId xmlns:a16="http://schemas.microsoft.com/office/drawing/2014/main" id="{2C5BCA75-4F93-46B4-878A-E68AC6987642}"/>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49" name="Grafik 9">
              <a:extLst>
                <a:ext uri="{FF2B5EF4-FFF2-40B4-BE49-F238E27FC236}">
                  <a16:creationId xmlns:a16="http://schemas.microsoft.com/office/drawing/2014/main" id="{BCECBBC6-DE4D-4DC8-8D21-F5528013426A}"/>
                </a:ext>
              </a:extLst>
            </p:cNvPr>
            <p:cNvGrpSpPr/>
            <p:nvPr/>
          </p:nvGrpSpPr>
          <p:grpSpPr>
            <a:xfrm>
              <a:off x="10639675" y="1081336"/>
              <a:ext cx="106322" cy="86991"/>
              <a:chOff x="10639675" y="1081336"/>
              <a:chExt cx="106322" cy="86991"/>
            </a:xfrm>
            <a:solidFill>
              <a:srgbClr val="000000"/>
            </a:solidFill>
          </p:grpSpPr>
          <p:sp>
            <p:nvSpPr>
              <p:cNvPr id="62" name="Freihandform: Form 61">
                <a:extLst>
                  <a:ext uri="{FF2B5EF4-FFF2-40B4-BE49-F238E27FC236}">
                    <a16:creationId xmlns:a16="http://schemas.microsoft.com/office/drawing/2014/main" id="{BCE4B876-F0A5-4F73-BBFF-C3F17D7B5C7A}"/>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63" name="Freihandform: Form 62">
                <a:extLst>
                  <a:ext uri="{FF2B5EF4-FFF2-40B4-BE49-F238E27FC236}">
                    <a16:creationId xmlns:a16="http://schemas.microsoft.com/office/drawing/2014/main" id="{45E2AB3D-28C9-4DA2-9CAC-58EAE4EB09DB}"/>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54" name="Freihandform: Form 53">
              <a:extLst>
                <a:ext uri="{FF2B5EF4-FFF2-40B4-BE49-F238E27FC236}">
                  <a16:creationId xmlns:a16="http://schemas.microsoft.com/office/drawing/2014/main" id="{CDA3BF75-3E56-4B78-B7D6-F84532C639D5}"/>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55" name="Freihandform: Form 54">
              <a:extLst>
                <a:ext uri="{FF2B5EF4-FFF2-40B4-BE49-F238E27FC236}">
                  <a16:creationId xmlns:a16="http://schemas.microsoft.com/office/drawing/2014/main" id="{33376168-99F8-4715-AF4C-8EE786D54481}"/>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56" name="Freihandform: Form 55">
              <a:extLst>
                <a:ext uri="{FF2B5EF4-FFF2-40B4-BE49-F238E27FC236}">
                  <a16:creationId xmlns:a16="http://schemas.microsoft.com/office/drawing/2014/main" id="{EC324BE3-07EF-4C6E-9A11-992391FDED69}"/>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57" name="Grafik 9">
              <a:extLst>
                <a:ext uri="{FF2B5EF4-FFF2-40B4-BE49-F238E27FC236}">
                  <a16:creationId xmlns:a16="http://schemas.microsoft.com/office/drawing/2014/main" id="{2E5DE4CB-903E-4460-9F03-DE6427A3C0A8}"/>
                </a:ext>
              </a:extLst>
            </p:cNvPr>
            <p:cNvGrpSpPr/>
            <p:nvPr/>
          </p:nvGrpSpPr>
          <p:grpSpPr>
            <a:xfrm>
              <a:off x="10321916" y="1110575"/>
              <a:ext cx="1399106" cy="241642"/>
              <a:chOff x="10321916" y="1110575"/>
              <a:chExt cx="1399106" cy="241642"/>
            </a:xfrm>
            <a:solidFill>
              <a:schemeClr val="accent1"/>
            </a:solidFill>
          </p:grpSpPr>
          <p:sp>
            <p:nvSpPr>
              <p:cNvPr id="58" name="Freihandform: Form 57">
                <a:extLst>
                  <a:ext uri="{FF2B5EF4-FFF2-40B4-BE49-F238E27FC236}">
                    <a16:creationId xmlns:a16="http://schemas.microsoft.com/office/drawing/2014/main" id="{44D50118-5ACB-41E0-AC63-9E2D51DEF863}"/>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59" name="Freihandform: Form 58">
                <a:extLst>
                  <a:ext uri="{FF2B5EF4-FFF2-40B4-BE49-F238E27FC236}">
                    <a16:creationId xmlns:a16="http://schemas.microsoft.com/office/drawing/2014/main" id="{8E08ECA6-CD33-45EB-90A7-60C724D72EE4}"/>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60" name="Freihandform: Form 59">
                <a:extLst>
                  <a:ext uri="{FF2B5EF4-FFF2-40B4-BE49-F238E27FC236}">
                    <a16:creationId xmlns:a16="http://schemas.microsoft.com/office/drawing/2014/main" id="{4E5B9455-EFA6-4E2C-ADFA-01DEA81D9373}"/>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61" name="Freihandform: Form 60">
                <a:extLst>
                  <a:ext uri="{FF2B5EF4-FFF2-40B4-BE49-F238E27FC236}">
                    <a16:creationId xmlns:a16="http://schemas.microsoft.com/office/drawing/2014/main" id="{E6E39BDF-EF42-4AB6-B762-15EEF4205FD7}"/>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chemeClr val="tx2"/>
              </a:solidFill>
              <a:ln w="2402" cap="flat">
                <a:noFill/>
                <a:prstDash val="solid"/>
                <a:miter/>
              </a:ln>
            </p:spPr>
            <p:txBody>
              <a:bodyPr rtlCol="0" anchor="ctr"/>
              <a:lstStyle/>
              <a:p>
                <a:endParaRPr lang="de-DE" sz="1351"/>
              </a:p>
            </p:txBody>
          </p:sp>
        </p:grpSp>
      </p:grpSp>
    </p:spTree>
    <p:extLst>
      <p:ext uri="{BB962C8B-B14F-4D97-AF65-F5344CB8AC3E}">
        <p14:creationId xmlns:p14="http://schemas.microsoft.com/office/powerpoint/2010/main" val="2207267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elfolie 3">
    <p:spTree>
      <p:nvGrpSpPr>
        <p:cNvPr id="1" name=""/>
        <p:cNvGrpSpPr/>
        <p:nvPr/>
      </p:nvGrpSpPr>
      <p:grpSpPr>
        <a:xfrm>
          <a:off x="0" y="0"/>
          <a:ext cx="0" cy="0"/>
          <a:chOff x="0" y="0"/>
          <a:chExt cx="0" cy="0"/>
        </a:xfrm>
      </p:grpSpPr>
      <p:grpSp>
        <p:nvGrpSpPr>
          <p:cNvPr id="26" name="Gruppieren 25">
            <a:extLst>
              <a:ext uri="{FF2B5EF4-FFF2-40B4-BE49-F238E27FC236}">
                <a16:creationId xmlns:a16="http://schemas.microsoft.com/office/drawing/2014/main" id="{2A319C61-FBE7-466D-8041-BA328224720B}"/>
              </a:ext>
            </a:extLst>
          </p:cNvPr>
          <p:cNvGrpSpPr/>
          <p:nvPr userDrawn="1"/>
        </p:nvGrpSpPr>
        <p:grpSpPr>
          <a:xfrm>
            <a:off x="-4877" y="4950860"/>
            <a:ext cx="9148877" cy="198120"/>
            <a:chOff x="-4877" y="4950860"/>
            <a:chExt cx="9148877" cy="198120"/>
          </a:xfrm>
          <a:solidFill>
            <a:schemeClr val="tx2"/>
          </a:solidFill>
        </p:grpSpPr>
        <p:sp>
          <p:nvSpPr>
            <p:cNvPr id="27" name="bk object 18">
              <a:extLst>
                <a:ext uri="{FF2B5EF4-FFF2-40B4-BE49-F238E27FC236}">
                  <a16:creationId xmlns:a16="http://schemas.microsoft.com/office/drawing/2014/main" id="{6943C0CE-1EA2-499D-ACFC-7FAE777D4885}"/>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grpFill/>
          </p:spPr>
          <p:txBody>
            <a:bodyPr wrap="square" lIns="0" tIns="0" rIns="0" bIns="0" rtlCol="0"/>
            <a:lstStyle/>
            <a:p>
              <a:endParaRPr/>
            </a:p>
          </p:txBody>
        </p:sp>
        <p:sp>
          <p:nvSpPr>
            <p:cNvPr id="28" name="bk object 18">
              <a:extLst>
                <a:ext uri="{FF2B5EF4-FFF2-40B4-BE49-F238E27FC236}">
                  <a16:creationId xmlns:a16="http://schemas.microsoft.com/office/drawing/2014/main" id="{C64DCA2F-E670-44CF-8CCD-A8817BCDFE08}"/>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grpFill/>
          </p:spPr>
          <p:txBody>
            <a:bodyPr wrap="square" lIns="0" tIns="0" rIns="0" bIns="0" rtlCol="0"/>
            <a:lstStyle/>
            <a:p>
              <a:endParaRPr/>
            </a:p>
          </p:txBody>
        </p:sp>
        <p:sp>
          <p:nvSpPr>
            <p:cNvPr id="29" name="Holder 3">
              <a:extLst>
                <a:ext uri="{FF2B5EF4-FFF2-40B4-BE49-F238E27FC236}">
                  <a16:creationId xmlns:a16="http://schemas.microsoft.com/office/drawing/2014/main" id="{39C16D6C-600C-4A10-95E4-95BF4999FC19}"/>
                </a:ext>
              </a:extLst>
            </p:cNvPr>
            <p:cNvSpPr txBox="1">
              <a:spLocks/>
            </p:cNvSpPr>
            <p:nvPr userDrawn="1"/>
          </p:nvSpPr>
          <p:spPr>
            <a:xfrm>
              <a:off x="8194726" y="4966101"/>
              <a:ext cx="449579" cy="167639"/>
            </a:xfrm>
            <a:prstGeom prst="rect">
              <a:avLst/>
            </a:prstGeom>
            <a:grpFill/>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4" name="Datumsplatzhalter 3">
            <a:extLst>
              <a:ext uri="{FF2B5EF4-FFF2-40B4-BE49-F238E27FC236}">
                <a16:creationId xmlns:a16="http://schemas.microsoft.com/office/drawing/2014/main" id="{2DC10922-9553-44D5-BDEF-C5DFD31E6E27}"/>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
        <p:nvSpPr>
          <p:cNvPr id="2" name="Titel 1">
            <a:extLst>
              <a:ext uri="{FF2B5EF4-FFF2-40B4-BE49-F238E27FC236}">
                <a16:creationId xmlns:a16="http://schemas.microsoft.com/office/drawing/2014/main" id="{26A72F4E-48F4-48C4-AAF5-77358A958D06}"/>
              </a:ext>
            </a:extLst>
          </p:cNvPr>
          <p:cNvSpPr>
            <a:spLocks noGrp="1"/>
          </p:cNvSpPr>
          <p:nvPr>
            <p:ph type="ctrTitle" hasCustomPrompt="1"/>
          </p:nvPr>
        </p:nvSpPr>
        <p:spPr>
          <a:xfrm>
            <a:off x="526536" y="2331598"/>
            <a:ext cx="6399768" cy="1108490"/>
          </a:xfrm>
        </p:spPr>
        <p:txBody>
          <a:bodyPr lIns="0" tIns="0" rIns="0" bIns="0" anchor="b">
            <a:noAutofit/>
          </a:bodyPr>
          <a:lstStyle>
            <a:lvl1pPr algn="l">
              <a:defRPr sz="3600" b="0">
                <a:solidFill>
                  <a:schemeClr val="tx2"/>
                </a:solidFill>
              </a:defRPr>
            </a:lvl1pPr>
          </a:lstStyle>
          <a:p>
            <a:r>
              <a:rPr lang="de-DE" dirty="0"/>
              <a:t>Titel bearbeiten</a:t>
            </a:r>
          </a:p>
        </p:txBody>
      </p:sp>
      <p:sp>
        <p:nvSpPr>
          <p:cNvPr id="3" name="Untertitel 2">
            <a:extLst>
              <a:ext uri="{FF2B5EF4-FFF2-40B4-BE49-F238E27FC236}">
                <a16:creationId xmlns:a16="http://schemas.microsoft.com/office/drawing/2014/main" id="{BED0E50F-2245-4DD1-8901-55D904703F45}"/>
              </a:ext>
            </a:extLst>
          </p:cNvPr>
          <p:cNvSpPr>
            <a:spLocks noGrp="1"/>
          </p:cNvSpPr>
          <p:nvPr>
            <p:ph type="subTitle" idx="1"/>
          </p:nvPr>
        </p:nvSpPr>
        <p:spPr>
          <a:xfrm>
            <a:off x="526536" y="3512495"/>
            <a:ext cx="6399768"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grpSp>
        <p:nvGrpSpPr>
          <p:cNvPr id="13" name="Grafik 6">
            <a:extLst>
              <a:ext uri="{FF2B5EF4-FFF2-40B4-BE49-F238E27FC236}">
                <a16:creationId xmlns:a16="http://schemas.microsoft.com/office/drawing/2014/main" id="{018F5287-7D90-4427-B223-AB51C34FB468}"/>
              </a:ext>
            </a:extLst>
          </p:cNvPr>
          <p:cNvGrpSpPr>
            <a:grpSpLocks noChangeAspect="1"/>
          </p:cNvGrpSpPr>
          <p:nvPr userDrawn="1"/>
        </p:nvGrpSpPr>
        <p:grpSpPr>
          <a:xfrm>
            <a:off x="522799" y="385347"/>
            <a:ext cx="1528921" cy="584196"/>
            <a:chOff x="695325" y="516229"/>
            <a:chExt cx="2556359" cy="975572"/>
          </a:xfrm>
          <a:solidFill>
            <a:schemeClr val="tx2"/>
          </a:solidFill>
        </p:grpSpPr>
        <p:sp>
          <p:nvSpPr>
            <p:cNvPr id="14" name="Freihandform: Form 13">
              <a:extLst>
                <a:ext uri="{FF2B5EF4-FFF2-40B4-BE49-F238E27FC236}">
                  <a16:creationId xmlns:a16="http://schemas.microsoft.com/office/drawing/2014/main" id="{949CBA05-EE3B-40FD-B566-67D594E41B9E}"/>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grpFill/>
            <a:ln w="4510" cap="flat">
              <a:noFill/>
              <a:prstDash val="solid"/>
              <a:miter/>
            </a:ln>
          </p:spPr>
          <p:txBody>
            <a:bodyPr rtlCol="0" anchor="ctr"/>
            <a:lstStyle/>
            <a:p>
              <a:endParaRPr lang="de-DE" sz="1351"/>
            </a:p>
          </p:txBody>
        </p:sp>
        <p:sp>
          <p:nvSpPr>
            <p:cNvPr id="15" name="Freihandform: Form 14">
              <a:extLst>
                <a:ext uri="{FF2B5EF4-FFF2-40B4-BE49-F238E27FC236}">
                  <a16:creationId xmlns:a16="http://schemas.microsoft.com/office/drawing/2014/main" id="{73274AB8-A508-4076-9FF6-7AE09BB7827C}"/>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grpFill/>
            <a:ln w="4510" cap="flat">
              <a:noFill/>
              <a:prstDash val="solid"/>
              <a:miter/>
            </a:ln>
          </p:spPr>
          <p:txBody>
            <a:bodyPr rtlCol="0" anchor="ctr"/>
            <a:lstStyle/>
            <a:p>
              <a:endParaRPr lang="de-DE" sz="1351"/>
            </a:p>
          </p:txBody>
        </p:sp>
        <p:sp>
          <p:nvSpPr>
            <p:cNvPr id="16" name="Freihandform: Form 15">
              <a:extLst>
                <a:ext uri="{FF2B5EF4-FFF2-40B4-BE49-F238E27FC236}">
                  <a16:creationId xmlns:a16="http://schemas.microsoft.com/office/drawing/2014/main" id="{A0060672-D990-46D3-A86C-D3F5FB08D442}"/>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grpFill/>
            <a:ln w="4510" cap="flat">
              <a:noFill/>
              <a:prstDash val="solid"/>
              <a:miter/>
            </a:ln>
          </p:spPr>
          <p:txBody>
            <a:bodyPr rtlCol="0" anchor="ctr"/>
            <a:lstStyle/>
            <a:p>
              <a:endParaRPr lang="de-DE" sz="1351"/>
            </a:p>
          </p:txBody>
        </p:sp>
        <p:sp>
          <p:nvSpPr>
            <p:cNvPr id="17" name="Freihandform: Form 16">
              <a:extLst>
                <a:ext uri="{FF2B5EF4-FFF2-40B4-BE49-F238E27FC236}">
                  <a16:creationId xmlns:a16="http://schemas.microsoft.com/office/drawing/2014/main" id="{7FB0B066-EC76-4017-ACF3-B5105457A388}"/>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grpFill/>
            <a:ln w="4510" cap="flat">
              <a:noFill/>
              <a:prstDash val="solid"/>
              <a:miter/>
            </a:ln>
          </p:spPr>
          <p:txBody>
            <a:bodyPr rtlCol="0" anchor="ctr"/>
            <a:lstStyle/>
            <a:p>
              <a:endParaRPr lang="de-DE" sz="1351"/>
            </a:p>
          </p:txBody>
        </p:sp>
      </p:grpSp>
    </p:spTree>
    <p:extLst>
      <p:ext uri="{BB962C8B-B14F-4D97-AF65-F5344CB8AC3E}">
        <p14:creationId xmlns:p14="http://schemas.microsoft.com/office/powerpoint/2010/main" val="11673539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Kapiteltrenner 2">
    <p:spTree>
      <p:nvGrpSpPr>
        <p:cNvPr id="1" name=""/>
        <p:cNvGrpSpPr/>
        <p:nvPr/>
      </p:nvGrpSpPr>
      <p:grpSpPr>
        <a:xfrm>
          <a:off x="0" y="0"/>
          <a:ext cx="0" cy="0"/>
          <a:chOff x="0" y="0"/>
          <a:chExt cx="0" cy="0"/>
        </a:xfrm>
      </p:grpSpPr>
      <p:grpSp>
        <p:nvGrpSpPr>
          <p:cNvPr id="50" name="Gruppieren 49">
            <a:extLst>
              <a:ext uri="{FF2B5EF4-FFF2-40B4-BE49-F238E27FC236}">
                <a16:creationId xmlns:a16="http://schemas.microsoft.com/office/drawing/2014/main" id="{C90C208C-E187-483E-A849-994740CF4EB9}"/>
              </a:ext>
            </a:extLst>
          </p:cNvPr>
          <p:cNvGrpSpPr/>
          <p:nvPr userDrawn="1"/>
        </p:nvGrpSpPr>
        <p:grpSpPr>
          <a:xfrm>
            <a:off x="-4877" y="4950860"/>
            <a:ext cx="9148877" cy="198120"/>
            <a:chOff x="-4877" y="4950860"/>
            <a:chExt cx="9148877" cy="198120"/>
          </a:xfrm>
          <a:solidFill>
            <a:schemeClr val="tx2"/>
          </a:solidFill>
        </p:grpSpPr>
        <p:sp>
          <p:nvSpPr>
            <p:cNvPr id="51" name="bk object 18">
              <a:extLst>
                <a:ext uri="{FF2B5EF4-FFF2-40B4-BE49-F238E27FC236}">
                  <a16:creationId xmlns:a16="http://schemas.microsoft.com/office/drawing/2014/main" id="{EE0396FA-425F-4EDC-9520-B9A44FA9B2CE}"/>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grpFill/>
          </p:spPr>
          <p:txBody>
            <a:bodyPr wrap="square" lIns="0" tIns="0" rIns="0" bIns="0" rtlCol="0"/>
            <a:lstStyle/>
            <a:p>
              <a:endParaRPr/>
            </a:p>
          </p:txBody>
        </p:sp>
        <p:sp>
          <p:nvSpPr>
            <p:cNvPr id="52" name="bk object 18">
              <a:extLst>
                <a:ext uri="{FF2B5EF4-FFF2-40B4-BE49-F238E27FC236}">
                  <a16:creationId xmlns:a16="http://schemas.microsoft.com/office/drawing/2014/main" id="{565B0312-1532-4603-9199-E7A9D647D7DD}"/>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grpFill/>
          </p:spPr>
          <p:txBody>
            <a:bodyPr wrap="square" lIns="0" tIns="0" rIns="0" bIns="0" rtlCol="0"/>
            <a:lstStyle/>
            <a:p>
              <a:endParaRPr/>
            </a:p>
          </p:txBody>
        </p:sp>
        <p:sp>
          <p:nvSpPr>
            <p:cNvPr id="53" name="Holder 3">
              <a:extLst>
                <a:ext uri="{FF2B5EF4-FFF2-40B4-BE49-F238E27FC236}">
                  <a16:creationId xmlns:a16="http://schemas.microsoft.com/office/drawing/2014/main" id="{64829966-6167-4E75-9B98-6CFBF28F3C77}"/>
                </a:ext>
              </a:extLst>
            </p:cNvPr>
            <p:cNvSpPr txBox="1">
              <a:spLocks/>
            </p:cNvSpPr>
            <p:nvPr userDrawn="1"/>
          </p:nvSpPr>
          <p:spPr>
            <a:xfrm>
              <a:off x="8194726" y="4966101"/>
              <a:ext cx="449579" cy="167639"/>
            </a:xfrm>
            <a:prstGeom prst="rect">
              <a:avLst/>
            </a:prstGeom>
            <a:grpFill/>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5" name="Titel 1">
            <a:extLst>
              <a:ext uri="{FF2B5EF4-FFF2-40B4-BE49-F238E27FC236}">
                <a16:creationId xmlns:a16="http://schemas.microsoft.com/office/drawing/2014/main" id="{B0EFD377-4EA8-4233-8819-69CE7EFB9E7E}"/>
              </a:ext>
            </a:extLst>
          </p:cNvPr>
          <p:cNvSpPr>
            <a:spLocks noGrp="1"/>
          </p:cNvSpPr>
          <p:nvPr>
            <p:ph type="title"/>
          </p:nvPr>
        </p:nvSpPr>
        <p:spPr>
          <a:xfrm>
            <a:off x="3842920" y="3034543"/>
            <a:ext cx="4779587" cy="919235"/>
          </a:xfrm>
        </p:spPr>
        <p:txBody>
          <a:bodyPr/>
          <a:lstStyle>
            <a:lvl1pPr algn="r">
              <a:defRPr/>
            </a:lvl1pPr>
          </a:lstStyle>
          <a:p>
            <a:r>
              <a:rPr lang="de-DE"/>
              <a:t>Mastertitelformat bearbeiten</a:t>
            </a:r>
            <a:endParaRPr lang="de-DE" dirty="0"/>
          </a:p>
        </p:txBody>
      </p:sp>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grpSp>
        <p:nvGrpSpPr>
          <p:cNvPr id="42" name="Grafik 9">
            <a:extLst>
              <a:ext uri="{FF2B5EF4-FFF2-40B4-BE49-F238E27FC236}">
                <a16:creationId xmlns:a16="http://schemas.microsoft.com/office/drawing/2014/main" id="{28A21B8F-6E69-4E11-AFD3-54EC4D2DD560}"/>
              </a:ext>
            </a:extLst>
          </p:cNvPr>
          <p:cNvGrpSpPr/>
          <p:nvPr userDrawn="1"/>
        </p:nvGrpSpPr>
        <p:grpSpPr>
          <a:xfrm>
            <a:off x="7741437" y="394294"/>
            <a:ext cx="1049330" cy="621121"/>
            <a:chOff x="10321916" y="525077"/>
            <a:chExt cx="1399106" cy="827140"/>
          </a:xfrm>
          <a:solidFill>
            <a:schemeClr val="accent1"/>
          </a:solidFill>
        </p:grpSpPr>
        <p:grpSp>
          <p:nvGrpSpPr>
            <p:cNvPr id="43" name="Grafik 9">
              <a:extLst>
                <a:ext uri="{FF2B5EF4-FFF2-40B4-BE49-F238E27FC236}">
                  <a16:creationId xmlns:a16="http://schemas.microsoft.com/office/drawing/2014/main" id="{D38F2AA7-E6E5-436E-8E36-7603834951DD}"/>
                </a:ext>
              </a:extLst>
            </p:cNvPr>
            <p:cNvGrpSpPr/>
            <p:nvPr/>
          </p:nvGrpSpPr>
          <p:grpSpPr>
            <a:xfrm>
              <a:off x="10321916" y="525077"/>
              <a:ext cx="1179212" cy="575107"/>
              <a:chOff x="10321916" y="525077"/>
              <a:chExt cx="1179212" cy="575107"/>
            </a:xfrm>
            <a:solidFill>
              <a:schemeClr val="accent1"/>
            </a:solidFill>
          </p:grpSpPr>
          <p:sp>
            <p:nvSpPr>
              <p:cNvPr id="66" name="Freihandform: Form 65">
                <a:extLst>
                  <a:ext uri="{FF2B5EF4-FFF2-40B4-BE49-F238E27FC236}">
                    <a16:creationId xmlns:a16="http://schemas.microsoft.com/office/drawing/2014/main" id="{CEE46D69-7B6E-4033-9F52-F87603FD3DC4}"/>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chemeClr val="tx2"/>
              </a:solidFill>
              <a:ln w="2402" cap="flat">
                <a:noFill/>
                <a:prstDash val="solid"/>
                <a:miter/>
              </a:ln>
            </p:spPr>
            <p:txBody>
              <a:bodyPr rtlCol="0" anchor="ctr"/>
              <a:lstStyle/>
              <a:p>
                <a:endParaRPr lang="de-DE" sz="1351"/>
              </a:p>
            </p:txBody>
          </p:sp>
          <p:sp>
            <p:nvSpPr>
              <p:cNvPr id="67" name="Freihandform: Form 66">
                <a:extLst>
                  <a:ext uri="{FF2B5EF4-FFF2-40B4-BE49-F238E27FC236}">
                    <a16:creationId xmlns:a16="http://schemas.microsoft.com/office/drawing/2014/main" id="{BDAE65FC-F144-4EB4-BDE1-439A96EEE0C4}"/>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chemeClr val="tx2"/>
              </a:solidFill>
              <a:ln w="2402" cap="flat">
                <a:noFill/>
                <a:prstDash val="solid"/>
                <a:miter/>
              </a:ln>
            </p:spPr>
            <p:txBody>
              <a:bodyPr rtlCol="0" anchor="ctr"/>
              <a:lstStyle/>
              <a:p>
                <a:endParaRPr lang="de-DE" sz="1351"/>
              </a:p>
            </p:txBody>
          </p:sp>
          <p:sp>
            <p:nvSpPr>
              <p:cNvPr id="68" name="Freihandform: Form 67">
                <a:extLst>
                  <a:ext uri="{FF2B5EF4-FFF2-40B4-BE49-F238E27FC236}">
                    <a16:creationId xmlns:a16="http://schemas.microsoft.com/office/drawing/2014/main" id="{D3DBEDEF-DBC0-4148-9FDD-21C8CA8A0A9D}"/>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chemeClr val="tx2"/>
              </a:solidFill>
              <a:ln w="2402" cap="flat">
                <a:noFill/>
                <a:prstDash val="solid"/>
                <a:miter/>
              </a:ln>
            </p:spPr>
            <p:txBody>
              <a:bodyPr rtlCol="0" anchor="ctr"/>
              <a:lstStyle/>
              <a:p>
                <a:endParaRPr lang="de-DE" sz="1351"/>
              </a:p>
            </p:txBody>
          </p:sp>
          <p:sp>
            <p:nvSpPr>
              <p:cNvPr id="69" name="Freihandform: Form 68">
                <a:extLst>
                  <a:ext uri="{FF2B5EF4-FFF2-40B4-BE49-F238E27FC236}">
                    <a16:creationId xmlns:a16="http://schemas.microsoft.com/office/drawing/2014/main" id="{32B50B26-A8AC-4560-90A5-3EA0F8790ACA}"/>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70" name="Freihandform: Form 69">
                <a:extLst>
                  <a:ext uri="{FF2B5EF4-FFF2-40B4-BE49-F238E27FC236}">
                    <a16:creationId xmlns:a16="http://schemas.microsoft.com/office/drawing/2014/main" id="{E672BC32-FFA3-4CA6-A563-DD6F9BC119AB}"/>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71" name="Freihandform: Form 70">
                <a:extLst>
                  <a:ext uri="{FF2B5EF4-FFF2-40B4-BE49-F238E27FC236}">
                    <a16:creationId xmlns:a16="http://schemas.microsoft.com/office/drawing/2014/main" id="{9D229350-21C3-418C-96E5-56B9BC68276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44" name="Freihandform: Form 43">
              <a:extLst>
                <a:ext uri="{FF2B5EF4-FFF2-40B4-BE49-F238E27FC236}">
                  <a16:creationId xmlns:a16="http://schemas.microsoft.com/office/drawing/2014/main" id="{3B2C3CB2-9BD9-4C7F-A03D-9FAC1547D206}"/>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45" name="Freihandform: Form 44">
              <a:extLst>
                <a:ext uri="{FF2B5EF4-FFF2-40B4-BE49-F238E27FC236}">
                  <a16:creationId xmlns:a16="http://schemas.microsoft.com/office/drawing/2014/main" id="{C34D53EC-E9A8-4321-AADF-45F3327CFD78}"/>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46" name="Freihandform: Form 45">
              <a:extLst>
                <a:ext uri="{FF2B5EF4-FFF2-40B4-BE49-F238E27FC236}">
                  <a16:creationId xmlns:a16="http://schemas.microsoft.com/office/drawing/2014/main" id="{43A49C16-A28B-4031-A77C-89AAA332D02C}"/>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47" name="Grafik 9">
              <a:extLst>
                <a:ext uri="{FF2B5EF4-FFF2-40B4-BE49-F238E27FC236}">
                  <a16:creationId xmlns:a16="http://schemas.microsoft.com/office/drawing/2014/main" id="{6648D76C-F5E6-4559-8E7C-C8AC6A349ECC}"/>
                </a:ext>
              </a:extLst>
            </p:cNvPr>
            <p:cNvGrpSpPr/>
            <p:nvPr/>
          </p:nvGrpSpPr>
          <p:grpSpPr>
            <a:xfrm>
              <a:off x="10496140" y="1110575"/>
              <a:ext cx="101490" cy="55578"/>
              <a:chOff x="10496140" y="1110575"/>
              <a:chExt cx="101490" cy="55578"/>
            </a:xfrm>
            <a:solidFill>
              <a:srgbClr val="000000"/>
            </a:solidFill>
          </p:grpSpPr>
          <p:sp>
            <p:nvSpPr>
              <p:cNvPr id="64" name="Freihandform: Form 63">
                <a:extLst>
                  <a:ext uri="{FF2B5EF4-FFF2-40B4-BE49-F238E27FC236}">
                    <a16:creationId xmlns:a16="http://schemas.microsoft.com/office/drawing/2014/main" id="{72294CCB-ECFF-408E-9DE3-9CFD213367BB}"/>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65" name="Freihandform: Form 64">
                <a:extLst>
                  <a:ext uri="{FF2B5EF4-FFF2-40B4-BE49-F238E27FC236}">
                    <a16:creationId xmlns:a16="http://schemas.microsoft.com/office/drawing/2014/main" id="{8C858B51-A8C9-432A-9282-705400CDA1E4}"/>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48" name="Freihandform: Form 47">
              <a:extLst>
                <a:ext uri="{FF2B5EF4-FFF2-40B4-BE49-F238E27FC236}">
                  <a16:creationId xmlns:a16="http://schemas.microsoft.com/office/drawing/2014/main" id="{850DEC09-33CF-46B7-8919-E68733DA60E2}"/>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49" name="Grafik 9">
              <a:extLst>
                <a:ext uri="{FF2B5EF4-FFF2-40B4-BE49-F238E27FC236}">
                  <a16:creationId xmlns:a16="http://schemas.microsoft.com/office/drawing/2014/main" id="{76E6A984-C52F-41F6-89DA-473E7CC811C1}"/>
                </a:ext>
              </a:extLst>
            </p:cNvPr>
            <p:cNvGrpSpPr/>
            <p:nvPr/>
          </p:nvGrpSpPr>
          <p:grpSpPr>
            <a:xfrm>
              <a:off x="10639675" y="1081336"/>
              <a:ext cx="106322" cy="86991"/>
              <a:chOff x="10639675" y="1081336"/>
              <a:chExt cx="106322" cy="86991"/>
            </a:xfrm>
            <a:solidFill>
              <a:srgbClr val="000000"/>
            </a:solidFill>
          </p:grpSpPr>
          <p:sp>
            <p:nvSpPr>
              <p:cNvPr id="62" name="Freihandform: Form 61">
                <a:extLst>
                  <a:ext uri="{FF2B5EF4-FFF2-40B4-BE49-F238E27FC236}">
                    <a16:creationId xmlns:a16="http://schemas.microsoft.com/office/drawing/2014/main" id="{F56B1511-9094-47FA-A7FF-42BAE978C4B5}"/>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63" name="Freihandform: Form 62">
                <a:extLst>
                  <a:ext uri="{FF2B5EF4-FFF2-40B4-BE49-F238E27FC236}">
                    <a16:creationId xmlns:a16="http://schemas.microsoft.com/office/drawing/2014/main" id="{471AA2D1-C758-44FC-9F5A-F60912B8F482}"/>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54" name="Freihandform: Form 53">
              <a:extLst>
                <a:ext uri="{FF2B5EF4-FFF2-40B4-BE49-F238E27FC236}">
                  <a16:creationId xmlns:a16="http://schemas.microsoft.com/office/drawing/2014/main" id="{C9FFC4BE-782B-4407-ABB2-26B7AB219685}"/>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55" name="Freihandform: Form 54">
              <a:extLst>
                <a:ext uri="{FF2B5EF4-FFF2-40B4-BE49-F238E27FC236}">
                  <a16:creationId xmlns:a16="http://schemas.microsoft.com/office/drawing/2014/main" id="{85558C76-36A1-4709-91E4-31D73F769E5E}"/>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56" name="Freihandform: Form 55">
              <a:extLst>
                <a:ext uri="{FF2B5EF4-FFF2-40B4-BE49-F238E27FC236}">
                  <a16:creationId xmlns:a16="http://schemas.microsoft.com/office/drawing/2014/main" id="{14203DE1-A9F0-4D64-93D7-6F1193FCCD92}"/>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57" name="Grafik 9">
              <a:extLst>
                <a:ext uri="{FF2B5EF4-FFF2-40B4-BE49-F238E27FC236}">
                  <a16:creationId xmlns:a16="http://schemas.microsoft.com/office/drawing/2014/main" id="{C9404E57-FC61-463D-95D1-ADB8769BB660}"/>
                </a:ext>
              </a:extLst>
            </p:cNvPr>
            <p:cNvGrpSpPr/>
            <p:nvPr/>
          </p:nvGrpSpPr>
          <p:grpSpPr>
            <a:xfrm>
              <a:off x="10321916" y="1110575"/>
              <a:ext cx="1399106" cy="241642"/>
              <a:chOff x="10321916" y="1110575"/>
              <a:chExt cx="1399106" cy="241642"/>
            </a:xfrm>
            <a:solidFill>
              <a:schemeClr val="accent1"/>
            </a:solidFill>
          </p:grpSpPr>
          <p:sp>
            <p:nvSpPr>
              <p:cNvPr id="58" name="Freihandform: Form 57">
                <a:extLst>
                  <a:ext uri="{FF2B5EF4-FFF2-40B4-BE49-F238E27FC236}">
                    <a16:creationId xmlns:a16="http://schemas.microsoft.com/office/drawing/2014/main" id="{98FC7513-1A8D-48DA-B31B-27CFF283C2A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59" name="Freihandform: Form 58">
                <a:extLst>
                  <a:ext uri="{FF2B5EF4-FFF2-40B4-BE49-F238E27FC236}">
                    <a16:creationId xmlns:a16="http://schemas.microsoft.com/office/drawing/2014/main" id="{C99C6873-07A7-4B6A-8391-A221663427C6}"/>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60" name="Freihandform: Form 59">
                <a:extLst>
                  <a:ext uri="{FF2B5EF4-FFF2-40B4-BE49-F238E27FC236}">
                    <a16:creationId xmlns:a16="http://schemas.microsoft.com/office/drawing/2014/main" id="{E38E9FDA-632B-45E0-B5F5-238D39870ED1}"/>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61" name="Freihandform: Form 60">
                <a:extLst>
                  <a:ext uri="{FF2B5EF4-FFF2-40B4-BE49-F238E27FC236}">
                    <a16:creationId xmlns:a16="http://schemas.microsoft.com/office/drawing/2014/main" id="{62FEBD5E-81F2-4B87-AF0E-C85931DA9405}"/>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chemeClr val="tx2"/>
              </a:solidFill>
              <a:ln w="2402" cap="flat">
                <a:noFill/>
                <a:prstDash val="solid"/>
                <a:miter/>
              </a:ln>
            </p:spPr>
            <p:txBody>
              <a:bodyPr rtlCol="0" anchor="ctr"/>
              <a:lstStyle/>
              <a:p>
                <a:endParaRPr lang="de-DE" sz="1351"/>
              </a:p>
            </p:txBody>
          </p:sp>
        </p:grpSp>
      </p:grpSp>
    </p:spTree>
    <p:extLst>
      <p:ext uri="{BB962C8B-B14F-4D97-AF65-F5344CB8AC3E}">
        <p14:creationId xmlns:p14="http://schemas.microsoft.com/office/powerpoint/2010/main" val="36723533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A5A2C-5D4E-7243-8FE1-A1F016495C7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B10C683-C1C0-8341-8997-0D2C450D95A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9BB1527-9BAB-454E-B5A1-2AC7A5A8F4BA}"/>
              </a:ext>
            </a:extLst>
          </p:cNvPr>
          <p:cNvSpPr>
            <a:spLocks noGrp="1"/>
          </p:cNvSpPr>
          <p:nvPr>
            <p:ph type="dt" sz="half" idx="10"/>
          </p:nvPr>
        </p:nvSpPr>
        <p:spPr/>
        <p:txBody>
          <a:bodyPr/>
          <a:lstStyle/>
          <a:p>
            <a:fld id="{FBABCB83-05DF-7143-87D4-62018AFD86A4}" type="datetimeFigureOut">
              <a:t>28.12.21</a:t>
            </a:fld>
            <a:endParaRPr lang="en-US"/>
          </a:p>
        </p:txBody>
      </p:sp>
      <p:sp>
        <p:nvSpPr>
          <p:cNvPr id="5" name="Footer Placeholder 4">
            <a:extLst>
              <a:ext uri="{FF2B5EF4-FFF2-40B4-BE49-F238E27FC236}">
                <a16:creationId xmlns:a16="http://schemas.microsoft.com/office/drawing/2014/main" id="{705A1BAD-5075-D041-BFD5-9B800B0180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DEE96E-DEEC-BC4F-B5D2-29A69DCB394D}"/>
              </a:ext>
            </a:extLst>
          </p:cNvPr>
          <p:cNvSpPr>
            <a:spLocks noGrp="1"/>
          </p:cNvSpPr>
          <p:nvPr>
            <p:ph type="sldNum" sz="quarter" idx="12"/>
          </p:nvPr>
        </p:nvSpPr>
        <p:spPr/>
        <p:txBody>
          <a:bodyPr/>
          <a:lstStyle/>
          <a:p>
            <a:fld id="{DE6CE4CA-966E-1A43-A2C9-5C3E08DE4200}" type="slidenum">
              <a:t>‹#›</a:t>
            </a:fld>
            <a:endParaRPr lang="en-US"/>
          </a:p>
        </p:txBody>
      </p:sp>
    </p:spTree>
    <p:extLst>
      <p:ext uri="{BB962C8B-B14F-4D97-AF65-F5344CB8AC3E}">
        <p14:creationId xmlns:p14="http://schemas.microsoft.com/office/powerpoint/2010/main" val="22460443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26" name="Gruppieren 25">
            <a:extLst>
              <a:ext uri="{FF2B5EF4-FFF2-40B4-BE49-F238E27FC236}">
                <a16:creationId xmlns:a16="http://schemas.microsoft.com/office/drawing/2014/main" id="{CABCBAD4-CDF6-43FE-8861-A06D0882730D}"/>
              </a:ext>
            </a:extLst>
          </p:cNvPr>
          <p:cNvGrpSpPr/>
          <p:nvPr userDrawn="1"/>
        </p:nvGrpSpPr>
        <p:grpSpPr>
          <a:xfrm>
            <a:off x="-4877" y="4950860"/>
            <a:ext cx="9148877" cy="198120"/>
            <a:chOff x="-4877" y="4950860"/>
            <a:chExt cx="9148877" cy="198120"/>
          </a:xfrm>
        </p:grpSpPr>
        <p:sp>
          <p:nvSpPr>
            <p:cNvPr id="29" name="bk object 18">
              <a:extLst>
                <a:ext uri="{FF2B5EF4-FFF2-40B4-BE49-F238E27FC236}">
                  <a16:creationId xmlns:a16="http://schemas.microsoft.com/office/drawing/2014/main" id="{43762DC1-C2FD-42CE-AFEB-715EE62A1F3D}"/>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0" name="bk object 18">
              <a:extLst>
                <a:ext uri="{FF2B5EF4-FFF2-40B4-BE49-F238E27FC236}">
                  <a16:creationId xmlns:a16="http://schemas.microsoft.com/office/drawing/2014/main" id="{76098270-8824-46AE-A5C5-CD99A62A1C4C}"/>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1" name="Holder 3">
              <a:extLst>
                <a:ext uri="{FF2B5EF4-FFF2-40B4-BE49-F238E27FC236}">
                  <a16:creationId xmlns:a16="http://schemas.microsoft.com/office/drawing/2014/main" id="{3299EB9C-AF93-46B9-874F-99C450B3EDD6}"/>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27" name="Freihandform: Form 26">
            <a:extLst>
              <a:ext uri="{FF2B5EF4-FFF2-40B4-BE49-F238E27FC236}">
                <a16:creationId xmlns:a16="http://schemas.microsoft.com/office/drawing/2014/main" id="{9E7234BE-B4D1-49DA-A717-D084E338DDBA}"/>
              </a:ext>
            </a:extLst>
          </p:cNvPr>
          <p:cNvSpPr/>
          <p:nvPr userDrawn="1"/>
        </p:nvSpPr>
        <p:spPr>
          <a:xfrm>
            <a:off x="1" y="1422400"/>
            <a:ext cx="3167992" cy="3492500"/>
          </a:xfrm>
          <a:custGeom>
            <a:avLst/>
            <a:gdLst>
              <a:gd name="connsiteX0" fmla="*/ 3773588 w 4271120"/>
              <a:gd name="connsiteY0" fmla="*/ 3280579 h 4702819"/>
              <a:gd name="connsiteX1" fmla="*/ 3717970 w 4271120"/>
              <a:gd name="connsiteY1" fmla="*/ 3393838 h 4702819"/>
              <a:gd name="connsiteX2" fmla="*/ 3755385 w 4271120"/>
              <a:gd name="connsiteY2" fmla="*/ 3541480 h 4702819"/>
              <a:gd name="connsiteX3" fmla="*/ 3742240 w 4271120"/>
              <a:gd name="connsiteY3" fmla="*/ 3544514 h 4702819"/>
              <a:gd name="connsiteX4" fmla="*/ 3594598 w 4271120"/>
              <a:gd name="connsiteY4" fmla="*/ 3403951 h 4702819"/>
              <a:gd name="connsiteX5" fmla="*/ 3773588 w 4271120"/>
              <a:gd name="connsiteY5" fmla="*/ 3280579 h 4702819"/>
              <a:gd name="connsiteX6" fmla="*/ 3937409 w 4271120"/>
              <a:gd name="connsiteY6" fmla="*/ 2981250 h 4702819"/>
              <a:gd name="connsiteX7" fmla="*/ 3833252 w 4271120"/>
              <a:gd name="connsiteY7" fmla="*/ 3118780 h 4702819"/>
              <a:gd name="connsiteX8" fmla="*/ 3480327 w 4271120"/>
              <a:gd name="connsiteY8" fmla="*/ 3142039 h 4702819"/>
              <a:gd name="connsiteX9" fmla="*/ 3488417 w 4271120"/>
              <a:gd name="connsiteY9" fmla="*/ 3070240 h 4702819"/>
              <a:gd name="connsiteX10" fmla="*/ 3802914 w 4271120"/>
              <a:gd name="connsiteY10" fmla="*/ 3008554 h 4702819"/>
              <a:gd name="connsiteX11" fmla="*/ 3937409 w 4271120"/>
              <a:gd name="connsiteY11" fmla="*/ 2981250 h 4702819"/>
              <a:gd name="connsiteX12" fmla="*/ 1530647 w 4271120"/>
              <a:gd name="connsiteY12" fmla="*/ 2816671 h 4702819"/>
              <a:gd name="connsiteX13" fmla="*/ 1538737 w 4271120"/>
              <a:gd name="connsiteY13" fmla="*/ 2820463 h 4702819"/>
              <a:gd name="connsiteX14" fmla="*/ 1944246 w 4271120"/>
              <a:gd name="connsiteY14" fmla="*/ 3409008 h 4702819"/>
              <a:gd name="connsiteX15" fmla="*/ 3606733 w 4271120"/>
              <a:gd name="connsiteY15" fmla="*/ 3913618 h 4702819"/>
              <a:gd name="connsiteX16" fmla="*/ 3607744 w 4271120"/>
              <a:gd name="connsiteY16" fmla="*/ 3926765 h 4702819"/>
              <a:gd name="connsiteX17" fmla="*/ 2423576 w 4271120"/>
              <a:gd name="connsiteY17" fmla="*/ 3894405 h 4702819"/>
              <a:gd name="connsiteX18" fmla="*/ 2077731 w 4271120"/>
              <a:gd name="connsiteY18" fmla="*/ 3806426 h 4702819"/>
              <a:gd name="connsiteX19" fmla="*/ 1525591 w 4271120"/>
              <a:gd name="connsiteY19" fmla="*/ 2823496 h 4702819"/>
              <a:gd name="connsiteX20" fmla="*/ 1530647 w 4271120"/>
              <a:gd name="connsiteY20" fmla="*/ 2816671 h 4702819"/>
              <a:gd name="connsiteX21" fmla="*/ 3996062 w 4271120"/>
              <a:gd name="connsiteY21" fmla="*/ 2605067 h 4702819"/>
              <a:gd name="connsiteX22" fmla="*/ 4271120 w 4271120"/>
              <a:gd name="connsiteY22" fmla="*/ 2676866 h 4702819"/>
              <a:gd name="connsiteX23" fmla="*/ 4008197 w 4271120"/>
              <a:gd name="connsiteY23" fmla="*/ 2693046 h 4702819"/>
              <a:gd name="connsiteX24" fmla="*/ 3829207 w 4271120"/>
              <a:gd name="connsiteY24" fmla="*/ 2680911 h 4702819"/>
              <a:gd name="connsiteX25" fmla="*/ 3670441 w 4271120"/>
              <a:gd name="connsiteY25" fmla="*/ 2642484 h 4702819"/>
              <a:gd name="connsiteX26" fmla="*/ 3996062 w 4271120"/>
              <a:gd name="connsiteY26" fmla="*/ 2605067 h 4702819"/>
              <a:gd name="connsiteX27" fmla="*/ 3443991 w 4271120"/>
              <a:gd name="connsiteY27" fmla="*/ 1373753 h 4702819"/>
              <a:gd name="connsiteX28" fmla="*/ 3808982 w 4271120"/>
              <a:gd name="connsiteY28" fmla="*/ 1505845 h 4702819"/>
              <a:gd name="connsiteX29" fmla="*/ 3766510 w 4271120"/>
              <a:gd name="connsiteY29" fmla="*/ 1714160 h 4702819"/>
              <a:gd name="connsiteX30" fmla="*/ 3673475 w 4271120"/>
              <a:gd name="connsiteY30" fmla="*/ 1626182 h 4702819"/>
              <a:gd name="connsiteX31" fmla="*/ 3503586 w 4271120"/>
              <a:gd name="connsiteY31" fmla="*/ 1940680 h 4702819"/>
              <a:gd name="connsiteX32" fmla="*/ 3349877 w 4271120"/>
              <a:gd name="connsiteY32" fmla="*/ 1900230 h 4702819"/>
              <a:gd name="connsiteX33" fmla="*/ 3263920 w 4271120"/>
              <a:gd name="connsiteY33" fmla="*/ 1778881 h 4702819"/>
              <a:gd name="connsiteX34" fmla="*/ 2886727 w 4271120"/>
              <a:gd name="connsiteY34" fmla="*/ 1881016 h 4702819"/>
              <a:gd name="connsiteX35" fmla="*/ 3400439 w 4271120"/>
              <a:gd name="connsiteY35" fmla="*/ 1585733 h 4702819"/>
              <a:gd name="connsiteX36" fmla="*/ 2921109 w 4271120"/>
              <a:gd name="connsiteY36" fmla="*/ 1605957 h 4702819"/>
              <a:gd name="connsiteX37" fmla="*/ 2913019 w 4271120"/>
              <a:gd name="connsiteY37" fmla="*/ 1594835 h 4702819"/>
              <a:gd name="connsiteX38" fmla="*/ 3443991 w 4271120"/>
              <a:gd name="connsiteY38" fmla="*/ 1373753 h 4702819"/>
              <a:gd name="connsiteX39" fmla="*/ 0 w 4271120"/>
              <a:gd name="connsiteY39" fmla="*/ 0 h 4702819"/>
              <a:gd name="connsiteX40" fmla="*/ 115292 w 4271120"/>
              <a:gd name="connsiteY40" fmla="*/ 0 h 4702819"/>
              <a:gd name="connsiteX41" fmla="*/ 274676 w 4271120"/>
              <a:gd name="connsiteY41" fmla="*/ 0 h 4702819"/>
              <a:gd name="connsiteX42" fmla="*/ 3942724 w 4271120"/>
              <a:gd name="connsiteY42" fmla="*/ 0 h 4702819"/>
              <a:gd name="connsiteX43" fmla="*/ 3939432 w 4271120"/>
              <a:gd name="connsiteY43" fmla="*/ 53696 h 4702819"/>
              <a:gd name="connsiteX44" fmla="*/ 3684598 w 4271120"/>
              <a:gd name="connsiteY44" fmla="*/ 334822 h 4702819"/>
              <a:gd name="connsiteX45" fmla="*/ 3981904 w 4271120"/>
              <a:gd name="connsiteY45" fmla="*/ 155833 h 4702819"/>
              <a:gd name="connsiteX46" fmla="*/ 3993028 w 4271120"/>
              <a:gd name="connsiteY46" fmla="*/ 404599 h 4702819"/>
              <a:gd name="connsiteX47" fmla="*/ 3433810 w 4271120"/>
              <a:gd name="connsiteY47" fmla="*/ 635163 h 4702819"/>
              <a:gd name="connsiteX48" fmla="*/ 2283013 w 4271120"/>
              <a:gd name="connsiteY48" fmla="*/ 464262 h 4702819"/>
              <a:gd name="connsiteX49" fmla="*/ 2284025 w 4271120"/>
              <a:gd name="connsiteY49" fmla="*/ 455161 h 4702819"/>
              <a:gd name="connsiteX50" fmla="*/ 2959536 w 4271120"/>
              <a:gd name="connsiteY50" fmla="*/ 115383 h 4702819"/>
              <a:gd name="connsiteX51" fmla="*/ 2949424 w 4271120"/>
              <a:gd name="connsiteY51" fmla="*/ 107293 h 4702819"/>
              <a:gd name="connsiteX52" fmla="*/ 1789525 w 4271120"/>
              <a:gd name="connsiteY52" fmla="*/ 314598 h 4702819"/>
              <a:gd name="connsiteX53" fmla="*/ 1564018 w 4271120"/>
              <a:gd name="connsiteY53" fmla="*/ 251900 h 4702819"/>
              <a:gd name="connsiteX54" fmla="*/ 1554917 w 4271120"/>
              <a:gd name="connsiteY54" fmla="*/ 262013 h 4702819"/>
              <a:gd name="connsiteX55" fmla="*/ 2389194 w 4271120"/>
              <a:gd name="connsiteY55" fmla="*/ 907188 h 4702819"/>
              <a:gd name="connsiteX56" fmla="*/ 2159641 w 4271120"/>
              <a:gd name="connsiteY56" fmla="*/ 613927 h 4702819"/>
              <a:gd name="connsiteX57" fmla="*/ 2255710 w 4271120"/>
              <a:gd name="connsiteY57" fmla="*/ 818197 h 4702819"/>
              <a:gd name="connsiteX58" fmla="*/ 2248631 w 4271120"/>
              <a:gd name="connsiteY58" fmla="*/ 897075 h 4702819"/>
              <a:gd name="connsiteX59" fmla="*/ 2071663 w 4271120"/>
              <a:gd name="connsiteY59" fmla="*/ 706960 h 4702819"/>
              <a:gd name="connsiteX60" fmla="*/ 2063573 w 4271120"/>
              <a:gd name="connsiteY60" fmla="*/ 718085 h 4702819"/>
              <a:gd name="connsiteX61" fmla="*/ 1981662 w 4271120"/>
              <a:gd name="connsiteY61" fmla="*/ 1090223 h 4702819"/>
              <a:gd name="connsiteX62" fmla="*/ 2015034 w 4271120"/>
              <a:gd name="connsiteY62" fmla="*/ 1068987 h 4702819"/>
              <a:gd name="connsiteX63" fmla="*/ 2152563 w 4271120"/>
              <a:gd name="connsiteY63" fmla="*/ 876851 h 4702819"/>
              <a:gd name="connsiteX64" fmla="*/ 2193013 w 4271120"/>
              <a:gd name="connsiteY64" fmla="*/ 935503 h 4702819"/>
              <a:gd name="connsiteX65" fmla="*/ 2042337 w 4271120"/>
              <a:gd name="connsiteY65" fmla="*/ 1153931 h 4702819"/>
              <a:gd name="connsiteX66" fmla="*/ 1195925 w 4271120"/>
              <a:gd name="connsiteY66" fmla="*/ 1315731 h 4702819"/>
              <a:gd name="connsiteX67" fmla="*/ 1759188 w 4271120"/>
              <a:gd name="connsiteY67" fmla="*/ 1329888 h 4702819"/>
              <a:gd name="connsiteX68" fmla="*/ 1762222 w 4271120"/>
              <a:gd name="connsiteY68" fmla="*/ 1336967 h 4702819"/>
              <a:gd name="connsiteX69" fmla="*/ 1303117 w 4271120"/>
              <a:gd name="connsiteY69" fmla="*/ 1458316 h 4702819"/>
              <a:gd name="connsiteX70" fmla="*/ 1879527 w 4271120"/>
              <a:gd name="connsiteY70" fmla="*/ 1385506 h 4702819"/>
              <a:gd name="connsiteX71" fmla="*/ 1882560 w 4271120"/>
              <a:gd name="connsiteY71" fmla="*/ 1389551 h 4702819"/>
              <a:gd name="connsiteX72" fmla="*/ 1158509 w 4271120"/>
              <a:gd name="connsiteY72" fmla="*/ 1608992 h 4702819"/>
              <a:gd name="connsiteX73" fmla="*/ 1500309 w 4271120"/>
              <a:gd name="connsiteY73" fmla="*/ 1648430 h 4702819"/>
              <a:gd name="connsiteX74" fmla="*/ 1502332 w 4271120"/>
              <a:gd name="connsiteY74" fmla="*/ 1651464 h 4702819"/>
              <a:gd name="connsiteX75" fmla="*/ 1323342 w 4271120"/>
              <a:gd name="connsiteY75" fmla="*/ 1726296 h 4702819"/>
              <a:gd name="connsiteX76" fmla="*/ 1387050 w 4271120"/>
              <a:gd name="connsiteY76" fmla="*/ 1741465 h 4702819"/>
              <a:gd name="connsiteX77" fmla="*/ 1442669 w 4271120"/>
              <a:gd name="connsiteY77" fmla="*/ 1750566 h 4702819"/>
              <a:gd name="connsiteX78" fmla="*/ 1983684 w 4271120"/>
              <a:gd name="connsiteY78" fmla="*/ 1635284 h 4702819"/>
              <a:gd name="connsiteX79" fmla="*/ 2041326 w 4271120"/>
              <a:gd name="connsiteY79" fmla="*/ 1604947 h 4702819"/>
              <a:gd name="connsiteX80" fmla="*/ 1993797 w 4271120"/>
              <a:gd name="connsiteY80" fmla="*/ 1723262 h 4702819"/>
              <a:gd name="connsiteX81" fmla="*/ 1881549 w 4271120"/>
              <a:gd name="connsiteY81" fmla="*/ 1801128 h 4702819"/>
              <a:gd name="connsiteX82" fmla="*/ 1868403 w 4271120"/>
              <a:gd name="connsiteY82" fmla="*/ 1865847 h 4702819"/>
              <a:gd name="connsiteX83" fmla="*/ 1001766 w 4271120"/>
              <a:gd name="connsiteY83" fmla="*/ 1993265 h 4702819"/>
              <a:gd name="connsiteX84" fmla="*/ 999744 w 4271120"/>
              <a:gd name="connsiteY84" fmla="*/ 1993265 h 4702819"/>
              <a:gd name="connsiteX85" fmla="*/ 1477051 w 4271120"/>
              <a:gd name="connsiteY85" fmla="*/ 2115625 h 4702819"/>
              <a:gd name="connsiteX86" fmla="*/ 1478062 w 4271120"/>
              <a:gd name="connsiteY86" fmla="*/ 2118658 h 4702819"/>
              <a:gd name="connsiteX87" fmla="*/ 1337500 w 4271120"/>
              <a:gd name="connsiteY87" fmla="*/ 2160120 h 4702819"/>
              <a:gd name="connsiteX88" fmla="*/ 1830987 w 4271120"/>
              <a:gd name="connsiteY88" fmla="*/ 2044838 h 4702819"/>
              <a:gd name="connsiteX89" fmla="*/ 1840088 w 4271120"/>
              <a:gd name="connsiteY89" fmla="*/ 2054950 h 4702819"/>
              <a:gd name="connsiteX90" fmla="*/ 1610536 w 4271120"/>
              <a:gd name="connsiteY90" fmla="*/ 2209670 h 4702819"/>
              <a:gd name="connsiteX91" fmla="*/ 970417 w 4271120"/>
              <a:gd name="connsiteY91" fmla="*/ 2143940 h 4702819"/>
              <a:gd name="connsiteX92" fmla="*/ 1531659 w 4271120"/>
              <a:gd name="connsiteY92" fmla="*/ 2446302 h 4702819"/>
              <a:gd name="connsiteX93" fmla="*/ 1040194 w 4271120"/>
              <a:gd name="connsiteY93" fmla="*/ 2520123 h 4702819"/>
              <a:gd name="connsiteX94" fmla="*/ 1012890 w 4271120"/>
              <a:gd name="connsiteY94" fmla="*/ 2497875 h 4702819"/>
              <a:gd name="connsiteX95" fmla="*/ 585134 w 4271120"/>
              <a:gd name="connsiteY95" fmla="*/ 2905408 h 4702819"/>
              <a:gd name="connsiteX96" fmla="*/ 2443801 w 4271120"/>
              <a:gd name="connsiteY96" fmla="*/ 4164407 h 4702819"/>
              <a:gd name="connsiteX97" fmla="*/ 2680749 w 4271120"/>
              <a:gd name="connsiteY97" fmla="*/ 4641304 h 4702819"/>
              <a:gd name="connsiteX98" fmla="*/ 2704586 w 4271120"/>
              <a:gd name="connsiteY98" fmla="*/ 4702819 h 4702819"/>
              <a:gd name="connsiteX99" fmla="*/ 274676 w 4271120"/>
              <a:gd name="connsiteY99" fmla="*/ 4702819 h 4702819"/>
              <a:gd name="connsiteX100" fmla="*/ 115292 w 4271120"/>
              <a:gd name="connsiteY100" fmla="*/ 4702819 h 4702819"/>
              <a:gd name="connsiteX101" fmla="*/ 0 w 4271120"/>
              <a:gd name="connsiteY101" fmla="*/ 4702819 h 470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271120" h="4702819">
                <a:moveTo>
                  <a:pt x="3773588" y="3280579"/>
                </a:moveTo>
                <a:cubicBezTo>
                  <a:pt x="3773588" y="3280579"/>
                  <a:pt x="3730105" y="3343276"/>
                  <a:pt x="3717970" y="3393838"/>
                </a:cubicBezTo>
                <a:cubicBezTo>
                  <a:pt x="3745273" y="3430243"/>
                  <a:pt x="3753363" y="3442378"/>
                  <a:pt x="3755385" y="3541480"/>
                </a:cubicBezTo>
                <a:cubicBezTo>
                  <a:pt x="3755385" y="3549570"/>
                  <a:pt x="3745273" y="3551593"/>
                  <a:pt x="3742240" y="3544514"/>
                </a:cubicBezTo>
                <a:cubicBezTo>
                  <a:pt x="3714936" y="3479795"/>
                  <a:pt x="3663363" y="3420131"/>
                  <a:pt x="3594598" y="3403951"/>
                </a:cubicBezTo>
                <a:cubicBezTo>
                  <a:pt x="3610778" y="3321029"/>
                  <a:pt x="3667408" y="3281590"/>
                  <a:pt x="3773588" y="3280579"/>
                </a:cubicBezTo>
                <a:close/>
                <a:moveTo>
                  <a:pt x="3937409" y="2981250"/>
                </a:moveTo>
                <a:cubicBezTo>
                  <a:pt x="3924264" y="3035858"/>
                  <a:pt x="3891904" y="3080352"/>
                  <a:pt x="3833252" y="3118780"/>
                </a:cubicBezTo>
                <a:cubicBezTo>
                  <a:pt x="3598643" y="3075297"/>
                  <a:pt x="3669430" y="3152151"/>
                  <a:pt x="3480327" y="3142039"/>
                </a:cubicBezTo>
                <a:cubicBezTo>
                  <a:pt x="3479316" y="3127881"/>
                  <a:pt x="3479316" y="3081364"/>
                  <a:pt x="3488417" y="3070240"/>
                </a:cubicBezTo>
                <a:cubicBezTo>
                  <a:pt x="3640104" y="3123836"/>
                  <a:pt x="3659318" y="3035858"/>
                  <a:pt x="3802914" y="3008554"/>
                </a:cubicBezTo>
                <a:cubicBezTo>
                  <a:pt x="3851454" y="2999453"/>
                  <a:pt x="3909095" y="2995408"/>
                  <a:pt x="3937409" y="2981250"/>
                </a:cubicBezTo>
                <a:close/>
                <a:moveTo>
                  <a:pt x="1530647" y="2816671"/>
                </a:moveTo>
                <a:cubicBezTo>
                  <a:pt x="1533681" y="2815912"/>
                  <a:pt x="1537220" y="2816924"/>
                  <a:pt x="1538737" y="2820463"/>
                </a:cubicBezTo>
                <a:cubicBezTo>
                  <a:pt x="1704581" y="3184511"/>
                  <a:pt x="1838065" y="3351366"/>
                  <a:pt x="1944246" y="3409008"/>
                </a:cubicBezTo>
                <a:cubicBezTo>
                  <a:pt x="2164698" y="3528335"/>
                  <a:pt x="3031334" y="3856989"/>
                  <a:pt x="3606733" y="3913618"/>
                </a:cubicBezTo>
                <a:cubicBezTo>
                  <a:pt x="3614823" y="3913618"/>
                  <a:pt x="3615834" y="3924742"/>
                  <a:pt x="3607744" y="3926765"/>
                </a:cubicBezTo>
                <a:cubicBezTo>
                  <a:pt x="3352910" y="3984405"/>
                  <a:pt x="2663241" y="3916653"/>
                  <a:pt x="2423576" y="3894405"/>
                </a:cubicBezTo>
                <a:cubicBezTo>
                  <a:pt x="2159641" y="3869123"/>
                  <a:pt x="2078741" y="3805416"/>
                  <a:pt x="2077731" y="3806426"/>
                </a:cubicBezTo>
                <a:cubicBezTo>
                  <a:pt x="1903797" y="3672942"/>
                  <a:pt x="1564018" y="3144061"/>
                  <a:pt x="1525591" y="2823496"/>
                </a:cubicBezTo>
                <a:cubicBezTo>
                  <a:pt x="1525085" y="2819957"/>
                  <a:pt x="1527613" y="2817429"/>
                  <a:pt x="1530647" y="2816671"/>
                </a:cubicBezTo>
                <a:close/>
                <a:moveTo>
                  <a:pt x="3996062" y="2605067"/>
                </a:moveTo>
                <a:cubicBezTo>
                  <a:pt x="4069883" y="2597989"/>
                  <a:pt x="4190221" y="2621247"/>
                  <a:pt x="4271120" y="2676866"/>
                </a:cubicBezTo>
                <a:cubicBezTo>
                  <a:pt x="4252918" y="2737541"/>
                  <a:pt x="4086063" y="2706192"/>
                  <a:pt x="4008197" y="2693046"/>
                </a:cubicBezTo>
                <a:cubicBezTo>
                  <a:pt x="3953589" y="2684955"/>
                  <a:pt x="3889881" y="2681922"/>
                  <a:pt x="3829207" y="2680911"/>
                </a:cubicBezTo>
                <a:cubicBezTo>
                  <a:pt x="3777633" y="2679899"/>
                  <a:pt x="3693700" y="2671810"/>
                  <a:pt x="3670441" y="2642484"/>
                </a:cubicBezTo>
                <a:cubicBezTo>
                  <a:pt x="3719992" y="2647540"/>
                  <a:pt x="3843364" y="2620237"/>
                  <a:pt x="3996062" y="2605067"/>
                </a:cubicBezTo>
                <a:close/>
                <a:moveTo>
                  <a:pt x="3443991" y="1373753"/>
                </a:moveTo>
                <a:cubicBezTo>
                  <a:pt x="3569601" y="1369611"/>
                  <a:pt x="3697113" y="1404594"/>
                  <a:pt x="3808982" y="1505845"/>
                </a:cubicBezTo>
                <a:cubicBezTo>
                  <a:pt x="3760442" y="1576632"/>
                  <a:pt x="3761453" y="1685847"/>
                  <a:pt x="3766510" y="1714160"/>
                </a:cubicBezTo>
                <a:cubicBezTo>
                  <a:pt x="3739205" y="1705060"/>
                  <a:pt x="3695722" y="1653485"/>
                  <a:pt x="3673475" y="1626182"/>
                </a:cubicBezTo>
                <a:cubicBezTo>
                  <a:pt x="3582463" y="1677757"/>
                  <a:pt x="3486394" y="1844611"/>
                  <a:pt x="3503586" y="1940680"/>
                </a:cubicBezTo>
                <a:cubicBezTo>
                  <a:pt x="3512687" y="2019557"/>
                  <a:pt x="3455046" y="2031692"/>
                  <a:pt x="3349877" y="1900230"/>
                </a:cubicBezTo>
                <a:cubicBezTo>
                  <a:pt x="3299315" y="1936634"/>
                  <a:pt x="3250775" y="1870904"/>
                  <a:pt x="3263920" y="1778881"/>
                </a:cubicBezTo>
                <a:cubicBezTo>
                  <a:pt x="3182010" y="1864836"/>
                  <a:pt x="2961559" y="1908320"/>
                  <a:pt x="2886727" y="1881016"/>
                </a:cubicBezTo>
                <a:cubicBezTo>
                  <a:pt x="3034368" y="1838544"/>
                  <a:pt x="3254820" y="1604947"/>
                  <a:pt x="3400439" y="1585733"/>
                </a:cubicBezTo>
                <a:cubicBezTo>
                  <a:pt x="3282123" y="1528092"/>
                  <a:pt x="3076841" y="1513935"/>
                  <a:pt x="2921109" y="1605957"/>
                </a:cubicBezTo>
                <a:cubicBezTo>
                  <a:pt x="2914030" y="1610002"/>
                  <a:pt x="2906951" y="1599890"/>
                  <a:pt x="2913019" y="1594835"/>
                </a:cubicBezTo>
                <a:cubicBezTo>
                  <a:pt x="3030576" y="1496238"/>
                  <a:pt x="3234642" y="1380656"/>
                  <a:pt x="3443991" y="1373753"/>
                </a:cubicBezTo>
                <a:close/>
                <a:moveTo>
                  <a:pt x="0" y="0"/>
                </a:moveTo>
                <a:lnTo>
                  <a:pt x="115292" y="0"/>
                </a:lnTo>
                <a:lnTo>
                  <a:pt x="274676" y="0"/>
                </a:lnTo>
                <a:lnTo>
                  <a:pt x="3942724" y="0"/>
                </a:lnTo>
                <a:lnTo>
                  <a:pt x="3939432" y="53696"/>
                </a:lnTo>
                <a:cubicBezTo>
                  <a:pt x="3926286" y="139653"/>
                  <a:pt x="3890892" y="219541"/>
                  <a:pt x="3684598" y="334822"/>
                </a:cubicBezTo>
                <a:cubicBezTo>
                  <a:pt x="3918196" y="331789"/>
                  <a:pt x="3971792" y="185158"/>
                  <a:pt x="3981904" y="155833"/>
                </a:cubicBezTo>
                <a:cubicBezTo>
                  <a:pt x="4027411" y="317632"/>
                  <a:pt x="3993028" y="404599"/>
                  <a:pt x="3993028" y="404599"/>
                </a:cubicBezTo>
                <a:cubicBezTo>
                  <a:pt x="3940444" y="578533"/>
                  <a:pt x="3623924" y="771681"/>
                  <a:pt x="3433810" y="635163"/>
                </a:cubicBezTo>
                <a:cubicBezTo>
                  <a:pt x="2893805" y="156844"/>
                  <a:pt x="3099088" y="642242"/>
                  <a:pt x="2283013" y="464262"/>
                </a:cubicBezTo>
                <a:cubicBezTo>
                  <a:pt x="2277957" y="463251"/>
                  <a:pt x="2278968" y="455161"/>
                  <a:pt x="2284025" y="455161"/>
                </a:cubicBezTo>
                <a:cubicBezTo>
                  <a:pt x="2601556" y="444037"/>
                  <a:pt x="2854367" y="256957"/>
                  <a:pt x="2959536" y="115383"/>
                </a:cubicBezTo>
                <a:cubicBezTo>
                  <a:pt x="2963581" y="109315"/>
                  <a:pt x="2955491" y="101225"/>
                  <a:pt x="2949424" y="107293"/>
                </a:cubicBezTo>
                <a:cubicBezTo>
                  <a:pt x="2789647" y="273137"/>
                  <a:pt x="2362902" y="477408"/>
                  <a:pt x="1789525" y="314598"/>
                </a:cubicBezTo>
                <a:cubicBezTo>
                  <a:pt x="1719750" y="288306"/>
                  <a:pt x="1577164" y="254935"/>
                  <a:pt x="1564018" y="251900"/>
                </a:cubicBezTo>
                <a:cubicBezTo>
                  <a:pt x="1542782" y="245833"/>
                  <a:pt x="1554917" y="262013"/>
                  <a:pt x="1554917" y="262013"/>
                </a:cubicBezTo>
                <a:cubicBezTo>
                  <a:pt x="2567173" y="576510"/>
                  <a:pt x="2389194" y="907188"/>
                  <a:pt x="2389194" y="907188"/>
                </a:cubicBezTo>
                <a:cubicBezTo>
                  <a:pt x="2370992" y="796962"/>
                  <a:pt x="2292115" y="689770"/>
                  <a:pt x="2159641" y="613927"/>
                </a:cubicBezTo>
                <a:cubicBezTo>
                  <a:pt x="2258743" y="732242"/>
                  <a:pt x="2255710" y="818197"/>
                  <a:pt x="2255710" y="818197"/>
                </a:cubicBezTo>
                <a:cubicBezTo>
                  <a:pt x="2256721" y="837412"/>
                  <a:pt x="2256721" y="904154"/>
                  <a:pt x="2248631" y="897075"/>
                </a:cubicBezTo>
                <a:cubicBezTo>
                  <a:pt x="2238518" y="886963"/>
                  <a:pt x="2210203" y="755501"/>
                  <a:pt x="2071663" y="706960"/>
                </a:cubicBezTo>
                <a:cubicBezTo>
                  <a:pt x="2049416" y="701905"/>
                  <a:pt x="2063573" y="718085"/>
                  <a:pt x="2063573" y="718085"/>
                </a:cubicBezTo>
                <a:cubicBezTo>
                  <a:pt x="2150540" y="841456"/>
                  <a:pt x="2086831" y="984043"/>
                  <a:pt x="1981662" y="1090223"/>
                </a:cubicBezTo>
                <a:cubicBezTo>
                  <a:pt x="1992786" y="1084155"/>
                  <a:pt x="2003909" y="1077077"/>
                  <a:pt x="2015034" y="1068987"/>
                </a:cubicBezTo>
                <a:cubicBezTo>
                  <a:pt x="2088854" y="1009323"/>
                  <a:pt x="2150540" y="961794"/>
                  <a:pt x="2152563" y="876851"/>
                </a:cubicBezTo>
                <a:cubicBezTo>
                  <a:pt x="2152563" y="848535"/>
                  <a:pt x="2189978" y="899097"/>
                  <a:pt x="2193013" y="935503"/>
                </a:cubicBezTo>
                <a:cubicBezTo>
                  <a:pt x="2190990" y="1046740"/>
                  <a:pt x="2126271" y="1094268"/>
                  <a:pt x="2042337" y="1153931"/>
                </a:cubicBezTo>
                <a:cubicBezTo>
                  <a:pt x="1941212" y="1225730"/>
                  <a:pt x="1609524" y="1394608"/>
                  <a:pt x="1195925" y="1315731"/>
                </a:cubicBezTo>
                <a:cubicBezTo>
                  <a:pt x="1484130" y="1399664"/>
                  <a:pt x="1645929" y="1362248"/>
                  <a:pt x="1759188" y="1329888"/>
                </a:cubicBezTo>
                <a:cubicBezTo>
                  <a:pt x="1763233" y="1328876"/>
                  <a:pt x="1766267" y="1334944"/>
                  <a:pt x="1762222" y="1336967"/>
                </a:cubicBezTo>
                <a:cubicBezTo>
                  <a:pt x="1691435" y="1385506"/>
                  <a:pt x="1611546" y="1409776"/>
                  <a:pt x="1303117" y="1458316"/>
                </a:cubicBezTo>
                <a:cubicBezTo>
                  <a:pt x="1585254" y="1480563"/>
                  <a:pt x="1740986" y="1459328"/>
                  <a:pt x="1879527" y="1385506"/>
                </a:cubicBezTo>
                <a:cubicBezTo>
                  <a:pt x="1882560" y="1383484"/>
                  <a:pt x="1885594" y="1387529"/>
                  <a:pt x="1882560" y="1389551"/>
                </a:cubicBezTo>
                <a:cubicBezTo>
                  <a:pt x="1799638" y="1452248"/>
                  <a:pt x="1517501" y="1619104"/>
                  <a:pt x="1158509" y="1608992"/>
                </a:cubicBezTo>
                <a:cubicBezTo>
                  <a:pt x="1213116" y="1658542"/>
                  <a:pt x="1464916" y="1649442"/>
                  <a:pt x="1500309" y="1648430"/>
                </a:cubicBezTo>
                <a:cubicBezTo>
                  <a:pt x="1502332" y="1648430"/>
                  <a:pt x="1503344" y="1650453"/>
                  <a:pt x="1502332" y="1651464"/>
                </a:cubicBezTo>
                <a:cubicBezTo>
                  <a:pt x="1450759" y="1717194"/>
                  <a:pt x="1323342" y="1726296"/>
                  <a:pt x="1323342" y="1726296"/>
                </a:cubicBezTo>
                <a:cubicBezTo>
                  <a:pt x="1347612" y="1731352"/>
                  <a:pt x="1368848" y="1736409"/>
                  <a:pt x="1387050" y="1741465"/>
                </a:cubicBezTo>
                <a:cubicBezTo>
                  <a:pt x="1405252" y="1745509"/>
                  <a:pt x="1424467" y="1748544"/>
                  <a:pt x="1442669" y="1750566"/>
                </a:cubicBezTo>
                <a:cubicBezTo>
                  <a:pt x="1624693" y="1761689"/>
                  <a:pt x="1816830" y="1717194"/>
                  <a:pt x="1983684" y="1635284"/>
                </a:cubicBezTo>
                <a:cubicBezTo>
                  <a:pt x="1989752" y="1632250"/>
                  <a:pt x="2041326" y="1604947"/>
                  <a:pt x="2041326" y="1604947"/>
                </a:cubicBezTo>
                <a:cubicBezTo>
                  <a:pt x="2046382" y="1641352"/>
                  <a:pt x="2021101" y="1692925"/>
                  <a:pt x="1993797" y="1723262"/>
                </a:cubicBezTo>
                <a:cubicBezTo>
                  <a:pt x="1962449" y="1757644"/>
                  <a:pt x="1921999" y="1780903"/>
                  <a:pt x="1881549" y="1801128"/>
                </a:cubicBezTo>
                <a:cubicBezTo>
                  <a:pt x="1892672" y="1818319"/>
                  <a:pt x="1875482" y="1856746"/>
                  <a:pt x="1868403" y="1865847"/>
                </a:cubicBezTo>
                <a:cubicBezTo>
                  <a:pt x="1612558" y="2185401"/>
                  <a:pt x="1001766" y="1993265"/>
                  <a:pt x="1001766" y="1993265"/>
                </a:cubicBezTo>
                <a:cubicBezTo>
                  <a:pt x="1001766" y="1993265"/>
                  <a:pt x="1000754" y="1993265"/>
                  <a:pt x="999744" y="1993265"/>
                </a:cubicBezTo>
                <a:cubicBezTo>
                  <a:pt x="1145363" y="2093377"/>
                  <a:pt x="1362780" y="2123715"/>
                  <a:pt x="1477051" y="2115625"/>
                </a:cubicBezTo>
                <a:cubicBezTo>
                  <a:pt x="1479074" y="2115625"/>
                  <a:pt x="1480085" y="2117648"/>
                  <a:pt x="1478062" y="2118658"/>
                </a:cubicBezTo>
                <a:cubicBezTo>
                  <a:pt x="1447725" y="2137873"/>
                  <a:pt x="1347612" y="2158097"/>
                  <a:pt x="1337500" y="2160120"/>
                </a:cubicBezTo>
                <a:cubicBezTo>
                  <a:pt x="1571097" y="2180345"/>
                  <a:pt x="1753121" y="2096412"/>
                  <a:pt x="1830987" y="2044838"/>
                </a:cubicBezTo>
                <a:cubicBezTo>
                  <a:pt x="1837055" y="2040793"/>
                  <a:pt x="1845144" y="2048883"/>
                  <a:pt x="1840088" y="2054950"/>
                </a:cubicBezTo>
                <a:cubicBezTo>
                  <a:pt x="1765256" y="2154052"/>
                  <a:pt x="1717728" y="2182367"/>
                  <a:pt x="1610536" y="2209670"/>
                </a:cubicBezTo>
                <a:cubicBezTo>
                  <a:pt x="1399185" y="2261244"/>
                  <a:pt x="1159521" y="2246076"/>
                  <a:pt x="970417" y="2143940"/>
                </a:cubicBezTo>
                <a:cubicBezTo>
                  <a:pt x="1170644" y="2526190"/>
                  <a:pt x="1447725" y="2465516"/>
                  <a:pt x="1531659" y="2446302"/>
                </a:cubicBezTo>
                <a:cubicBezTo>
                  <a:pt x="1427500" y="2605067"/>
                  <a:pt x="1220195" y="2650574"/>
                  <a:pt x="1040194" y="2520123"/>
                </a:cubicBezTo>
                <a:cubicBezTo>
                  <a:pt x="1030081" y="2513044"/>
                  <a:pt x="1021991" y="2504955"/>
                  <a:pt x="1012890" y="2497875"/>
                </a:cubicBezTo>
                <a:cubicBezTo>
                  <a:pt x="890529" y="2709226"/>
                  <a:pt x="464795" y="2786080"/>
                  <a:pt x="585134" y="2905408"/>
                </a:cubicBezTo>
                <a:cubicBezTo>
                  <a:pt x="1526602" y="3840809"/>
                  <a:pt x="2443801" y="4164407"/>
                  <a:pt x="2443801" y="4164407"/>
                </a:cubicBezTo>
                <a:cubicBezTo>
                  <a:pt x="2521667" y="4282217"/>
                  <a:pt x="2602820" y="4452359"/>
                  <a:pt x="2680749" y="4641304"/>
                </a:cubicBezTo>
                <a:lnTo>
                  <a:pt x="2704586" y="4702819"/>
                </a:lnTo>
                <a:lnTo>
                  <a:pt x="274676" y="4702819"/>
                </a:lnTo>
                <a:lnTo>
                  <a:pt x="115292" y="4702819"/>
                </a:lnTo>
                <a:lnTo>
                  <a:pt x="0" y="4702819"/>
                </a:lnTo>
                <a:close/>
              </a:path>
            </a:pathLst>
          </a:custGeom>
          <a:solidFill>
            <a:srgbClr val="DAE5EA"/>
          </a:solidFill>
          <a:ln w="9176" cap="flat">
            <a:noFill/>
            <a:prstDash val="solid"/>
            <a:miter/>
          </a:ln>
        </p:spPr>
        <p:txBody>
          <a:bodyPr rtlCol="0" anchor="ctr"/>
          <a:lstStyle/>
          <a:p>
            <a:endParaRPr lang="de-DE" sz="1351" dirty="0"/>
          </a:p>
        </p:txBody>
      </p:sp>
      <p:sp>
        <p:nvSpPr>
          <p:cNvPr id="2" name="Titel 1">
            <a:extLst>
              <a:ext uri="{FF2B5EF4-FFF2-40B4-BE49-F238E27FC236}">
                <a16:creationId xmlns:a16="http://schemas.microsoft.com/office/drawing/2014/main" id="{26A72F4E-48F4-48C4-AAF5-77358A958D06}"/>
              </a:ext>
            </a:extLst>
          </p:cNvPr>
          <p:cNvSpPr>
            <a:spLocks noGrp="1"/>
          </p:cNvSpPr>
          <p:nvPr>
            <p:ph type="ctrTitle" hasCustomPrompt="1"/>
          </p:nvPr>
        </p:nvSpPr>
        <p:spPr>
          <a:xfrm>
            <a:off x="3654279" y="2268082"/>
            <a:ext cx="4401108" cy="1070009"/>
          </a:xfrm>
        </p:spPr>
        <p:txBody>
          <a:bodyPr lIns="0" tIns="0" rIns="0" bIns="0" anchor="b">
            <a:noAutofit/>
          </a:bodyPr>
          <a:lstStyle>
            <a:lvl1pPr algn="l">
              <a:defRPr sz="3600" b="0">
                <a:solidFill>
                  <a:schemeClr val="tx2"/>
                </a:solidFill>
              </a:defRPr>
            </a:lvl1pPr>
          </a:lstStyle>
          <a:p>
            <a:r>
              <a:rPr lang="de-DE" dirty="0"/>
              <a:t>Titel bearbeiten</a:t>
            </a:r>
          </a:p>
        </p:txBody>
      </p:sp>
      <p:sp>
        <p:nvSpPr>
          <p:cNvPr id="3" name="Untertitel 2">
            <a:extLst>
              <a:ext uri="{FF2B5EF4-FFF2-40B4-BE49-F238E27FC236}">
                <a16:creationId xmlns:a16="http://schemas.microsoft.com/office/drawing/2014/main" id="{BED0E50F-2245-4DD1-8901-55D904703F45}"/>
              </a:ext>
            </a:extLst>
          </p:cNvPr>
          <p:cNvSpPr>
            <a:spLocks noGrp="1"/>
          </p:cNvSpPr>
          <p:nvPr>
            <p:ph type="subTitle" idx="1"/>
          </p:nvPr>
        </p:nvSpPr>
        <p:spPr>
          <a:xfrm>
            <a:off x="3654279" y="3494160"/>
            <a:ext cx="4401108" cy="604640"/>
          </a:xfrm>
        </p:spPr>
        <p:txBody>
          <a:bodyPr>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8" name="Grafik 6">
            <a:extLst>
              <a:ext uri="{FF2B5EF4-FFF2-40B4-BE49-F238E27FC236}">
                <a16:creationId xmlns:a16="http://schemas.microsoft.com/office/drawing/2014/main" id="{4A50CB4E-A2BD-42A4-89AF-00FBAF42EDC2}"/>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9" name="Freihandform: Form 8">
              <a:extLst>
                <a:ext uri="{FF2B5EF4-FFF2-40B4-BE49-F238E27FC236}">
                  <a16:creationId xmlns:a16="http://schemas.microsoft.com/office/drawing/2014/main" id="{25C16EB5-4461-4758-A5F1-9FCFC409D904}"/>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10" name="Freihandform: Form 9">
              <a:extLst>
                <a:ext uri="{FF2B5EF4-FFF2-40B4-BE49-F238E27FC236}">
                  <a16:creationId xmlns:a16="http://schemas.microsoft.com/office/drawing/2014/main" id="{74F2F414-99B5-4842-AE69-123A75660DF4}"/>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11" name="Freihandform: Form 10">
              <a:extLst>
                <a:ext uri="{FF2B5EF4-FFF2-40B4-BE49-F238E27FC236}">
                  <a16:creationId xmlns:a16="http://schemas.microsoft.com/office/drawing/2014/main" id="{2AE2AF92-0F47-4975-97EE-AD59D0F4352B}"/>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12" name="Freihandform: Form 11">
              <a:extLst>
                <a:ext uri="{FF2B5EF4-FFF2-40B4-BE49-F238E27FC236}">
                  <a16:creationId xmlns:a16="http://schemas.microsoft.com/office/drawing/2014/main" id="{39DDEE01-97C2-45BB-8AA5-588FD5885C56}"/>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
        <p:nvSpPr>
          <p:cNvPr id="28" name="Datumsplatzhalter 3">
            <a:extLst>
              <a:ext uri="{FF2B5EF4-FFF2-40B4-BE49-F238E27FC236}">
                <a16:creationId xmlns:a16="http://schemas.microsoft.com/office/drawing/2014/main" id="{B9C2E3E9-74C5-4BA8-96B4-0798E93E31EF}"/>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Tree>
    <p:extLst>
      <p:ext uri="{BB962C8B-B14F-4D97-AF65-F5344CB8AC3E}">
        <p14:creationId xmlns:p14="http://schemas.microsoft.com/office/powerpoint/2010/main" val="18224953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Titelfolie 1">
    <p:spTree>
      <p:nvGrpSpPr>
        <p:cNvPr id="1" name=""/>
        <p:cNvGrpSpPr/>
        <p:nvPr/>
      </p:nvGrpSpPr>
      <p:grpSpPr>
        <a:xfrm>
          <a:off x="0" y="0"/>
          <a:ext cx="0" cy="0"/>
          <a:chOff x="0" y="0"/>
          <a:chExt cx="0" cy="0"/>
        </a:xfrm>
      </p:grpSpPr>
      <p:grpSp>
        <p:nvGrpSpPr>
          <p:cNvPr id="27" name="Gruppieren 26">
            <a:extLst>
              <a:ext uri="{FF2B5EF4-FFF2-40B4-BE49-F238E27FC236}">
                <a16:creationId xmlns:a16="http://schemas.microsoft.com/office/drawing/2014/main" id="{991EEF65-5B2F-4153-B72A-8188920387E8}"/>
              </a:ext>
            </a:extLst>
          </p:cNvPr>
          <p:cNvGrpSpPr/>
          <p:nvPr userDrawn="1"/>
        </p:nvGrpSpPr>
        <p:grpSpPr>
          <a:xfrm>
            <a:off x="-4877" y="4950860"/>
            <a:ext cx="9148877" cy="198120"/>
            <a:chOff x="-4877" y="4950860"/>
            <a:chExt cx="9148877" cy="198120"/>
          </a:xfrm>
        </p:grpSpPr>
        <p:sp>
          <p:nvSpPr>
            <p:cNvPr id="28" name="bk object 18">
              <a:extLst>
                <a:ext uri="{FF2B5EF4-FFF2-40B4-BE49-F238E27FC236}">
                  <a16:creationId xmlns:a16="http://schemas.microsoft.com/office/drawing/2014/main" id="{7F2B589E-3839-4C3B-92E1-F293A76DB3C1}"/>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29" name="bk object 18">
              <a:extLst>
                <a:ext uri="{FF2B5EF4-FFF2-40B4-BE49-F238E27FC236}">
                  <a16:creationId xmlns:a16="http://schemas.microsoft.com/office/drawing/2014/main" id="{8DC76EE0-F751-40CD-B7DB-DC698896789C}"/>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0" name="Holder 3">
              <a:extLst>
                <a:ext uri="{FF2B5EF4-FFF2-40B4-BE49-F238E27FC236}">
                  <a16:creationId xmlns:a16="http://schemas.microsoft.com/office/drawing/2014/main" id="{5DFAD467-705A-4EBF-B0CD-82975D99AB5A}"/>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26" name="Freihandform: Form 25">
            <a:extLst>
              <a:ext uri="{FF2B5EF4-FFF2-40B4-BE49-F238E27FC236}">
                <a16:creationId xmlns:a16="http://schemas.microsoft.com/office/drawing/2014/main" id="{59BE50D6-D2EF-43B9-8437-C5253F74EA60}"/>
              </a:ext>
            </a:extLst>
          </p:cNvPr>
          <p:cNvSpPr/>
          <p:nvPr userDrawn="1"/>
        </p:nvSpPr>
        <p:spPr>
          <a:xfrm>
            <a:off x="1" y="1422400"/>
            <a:ext cx="3167992" cy="3492500"/>
          </a:xfrm>
          <a:custGeom>
            <a:avLst/>
            <a:gdLst>
              <a:gd name="connsiteX0" fmla="*/ 3773588 w 4271120"/>
              <a:gd name="connsiteY0" fmla="*/ 3280579 h 4702819"/>
              <a:gd name="connsiteX1" fmla="*/ 3717970 w 4271120"/>
              <a:gd name="connsiteY1" fmla="*/ 3393838 h 4702819"/>
              <a:gd name="connsiteX2" fmla="*/ 3755385 w 4271120"/>
              <a:gd name="connsiteY2" fmla="*/ 3541480 h 4702819"/>
              <a:gd name="connsiteX3" fmla="*/ 3742240 w 4271120"/>
              <a:gd name="connsiteY3" fmla="*/ 3544514 h 4702819"/>
              <a:gd name="connsiteX4" fmla="*/ 3594598 w 4271120"/>
              <a:gd name="connsiteY4" fmla="*/ 3403951 h 4702819"/>
              <a:gd name="connsiteX5" fmla="*/ 3773588 w 4271120"/>
              <a:gd name="connsiteY5" fmla="*/ 3280579 h 4702819"/>
              <a:gd name="connsiteX6" fmla="*/ 3937409 w 4271120"/>
              <a:gd name="connsiteY6" fmla="*/ 2981250 h 4702819"/>
              <a:gd name="connsiteX7" fmla="*/ 3833252 w 4271120"/>
              <a:gd name="connsiteY7" fmla="*/ 3118780 h 4702819"/>
              <a:gd name="connsiteX8" fmla="*/ 3480327 w 4271120"/>
              <a:gd name="connsiteY8" fmla="*/ 3142039 h 4702819"/>
              <a:gd name="connsiteX9" fmla="*/ 3488417 w 4271120"/>
              <a:gd name="connsiteY9" fmla="*/ 3070240 h 4702819"/>
              <a:gd name="connsiteX10" fmla="*/ 3802914 w 4271120"/>
              <a:gd name="connsiteY10" fmla="*/ 3008554 h 4702819"/>
              <a:gd name="connsiteX11" fmla="*/ 3937409 w 4271120"/>
              <a:gd name="connsiteY11" fmla="*/ 2981250 h 4702819"/>
              <a:gd name="connsiteX12" fmla="*/ 1530647 w 4271120"/>
              <a:gd name="connsiteY12" fmla="*/ 2816671 h 4702819"/>
              <a:gd name="connsiteX13" fmla="*/ 1538737 w 4271120"/>
              <a:gd name="connsiteY13" fmla="*/ 2820463 h 4702819"/>
              <a:gd name="connsiteX14" fmla="*/ 1944246 w 4271120"/>
              <a:gd name="connsiteY14" fmla="*/ 3409008 h 4702819"/>
              <a:gd name="connsiteX15" fmla="*/ 3606733 w 4271120"/>
              <a:gd name="connsiteY15" fmla="*/ 3913618 h 4702819"/>
              <a:gd name="connsiteX16" fmla="*/ 3607744 w 4271120"/>
              <a:gd name="connsiteY16" fmla="*/ 3926765 h 4702819"/>
              <a:gd name="connsiteX17" fmla="*/ 2423576 w 4271120"/>
              <a:gd name="connsiteY17" fmla="*/ 3894405 h 4702819"/>
              <a:gd name="connsiteX18" fmla="*/ 2077731 w 4271120"/>
              <a:gd name="connsiteY18" fmla="*/ 3806426 h 4702819"/>
              <a:gd name="connsiteX19" fmla="*/ 1525591 w 4271120"/>
              <a:gd name="connsiteY19" fmla="*/ 2823496 h 4702819"/>
              <a:gd name="connsiteX20" fmla="*/ 1530647 w 4271120"/>
              <a:gd name="connsiteY20" fmla="*/ 2816671 h 4702819"/>
              <a:gd name="connsiteX21" fmla="*/ 3996062 w 4271120"/>
              <a:gd name="connsiteY21" fmla="*/ 2605067 h 4702819"/>
              <a:gd name="connsiteX22" fmla="*/ 4271120 w 4271120"/>
              <a:gd name="connsiteY22" fmla="*/ 2676866 h 4702819"/>
              <a:gd name="connsiteX23" fmla="*/ 4008197 w 4271120"/>
              <a:gd name="connsiteY23" fmla="*/ 2693046 h 4702819"/>
              <a:gd name="connsiteX24" fmla="*/ 3829207 w 4271120"/>
              <a:gd name="connsiteY24" fmla="*/ 2680911 h 4702819"/>
              <a:gd name="connsiteX25" fmla="*/ 3670441 w 4271120"/>
              <a:gd name="connsiteY25" fmla="*/ 2642484 h 4702819"/>
              <a:gd name="connsiteX26" fmla="*/ 3996062 w 4271120"/>
              <a:gd name="connsiteY26" fmla="*/ 2605067 h 4702819"/>
              <a:gd name="connsiteX27" fmla="*/ 3443991 w 4271120"/>
              <a:gd name="connsiteY27" fmla="*/ 1373753 h 4702819"/>
              <a:gd name="connsiteX28" fmla="*/ 3808982 w 4271120"/>
              <a:gd name="connsiteY28" fmla="*/ 1505845 h 4702819"/>
              <a:gd name="connsiteX29" fmla="*/ 3766510 w 4271120"/>
              <a:gd name="connsiteY29" fmla="*/ 1714160 h 4702819"/>
              <a:gd name="connsiteX30" fmla="*/ 3673475 w 4271120"/>
              <a:gd name="connsiteY30" fmla="*/ 1626182 h 4702819"/>
              <a:gd name="connsiteX31" fmla="*/ 3503586 w 4271120"/>
              <a:gd name="connsiteY31" fmla="*/ 1940680 h 4702819"/>
              <a:gd name="connsiteX32" fmla="*/ 3349877 w 4271120"/>
              <a:gd name="connsiteY32" fmla="*/ 1900230 h 4702819"/>
              <a:gd name="connsiteX33" fmla="*/ 3263920 w 4271120"/>
              <a:gd name="connsiteY33" fmla="*/ 1778881 h 4702819"/>
              <a:gd name="connsiteX34" fmla="*/ 2886727 w 4271120"/>
              <a:gd name="connsiteY34" fmla="*/ 1881016 h 4702819"/>
              <a:gd name="connsiteX35" fmla="*/ 3400439 w 4271120"/>
              <a:gd name="connsiteY35" fmla="*/ 1585733 h 4702819"/>
              <a:gd name="connsiteX36" fmla="*/ 2921109 w 4271120"/>
              <a:gd name="connsiteY36" fmla="*/ 1605957 h 4702819"/>
              <a:gd name="connsiteX37" fmla="*/ 2913019 w 4271120"/>
              <a:gd name="connsiteY37" fmla="*/ 1594835 h 4702819"/>
              <a:gd name="connsiteX38" fmla="*/ 3443991 w 4271120"/>
              <a:gd name="connsiteY38" fmla="*/ 1373753 h 4702819"/>
              <a:gd name="connsiteX39" fmla="*/ 0 w 4271120"/>
              <a:gd name="connsiteY39" fmla="*/ 0 h 4702819"/>
              <a:gd name="connsiteX40" fmla="*/ 115292 w 4271120"/>
              <a:gd name="connsiteY40" fmla="*/ 0 h 4702819"/>
              <a:gd name="connsiteX41" fmla="*/ 274676 w 4271120"/>
              <a:gd name="connsiteY41" fmla="*/ 0 h 4702819"/>
              <a:gd name="connsiteX42" fmla="*/ 3942724 w 4271120"/>
              <a:gd name="connsiteY42" fmla="*/ 0 h 4702819"/>
              <a:gd name="connsiteX43" fmla="*/ 3939432 w 4271120"/>
              <a:gd name="connsiteY43" fmla="*/ 53696 h 4702819"/>
              <a:gd name="connsiteX44" fmla="*/ 3684598 w 4271120"/>
              <a:gd name="connsiteY44" fmla="*/ 334822 h 4702819"/>
              <a:gd name="connsiteX45" fmla="*/ 3981904 w 4271120"/>
              <a:gd name="connsiteY45" fmla="*/ 155833 h 4702819"/>
              <a:gd name="connsiteX46" fmla="*/ 3993028 w 4271120"/>
              <a:gd name="connsiteY46" fmla="*/ 404599 h 4702819"/>
              <a:gd name="connsiteX47" fmla="*/ 3433810 w 4271120"/>
              <a:gd name="connsiteY47" fmla="*/ 635163 h 4702819"/>
              <a:gd name="connsiteX48" fmla="*/ 2283013 w 4271120"/>
              <a:gd name="connsiteY48" fmla="*/ 464262 h 4702819"/>
              <a:gd name="connsiteX49" fmla="*/ 2284025 w 4271120"/>
              <a:gd name="connsiteY49" fmla="*/ 455161 h 4702819"/>
              <a:gd name="connsiteX50" fmla="*/ 2959536 w 4271120"/>
              <a:gd name="connsiteY50" fmla="*/ 115383 h 4702819"/>
              <a:gd name="connsiteX51" fmla="*/ 2949424 w 4271120"/>
              <a:gd name="connsiteY51" fmla="*/ 107293 h 4702819"/>
              <a:gd name="connsiteX52" fmla="*/ 1789525 w 4271120"/>
              <a:gd name="connsiteY52" fmla="*/ 314598 h 4702819"/>
              <a:gd name="connsiteX53" fmla="*/ 1564018 w 4271120"/>
              <a:gd name="connsiteY53" fmla="*/ 251900 h 4702819"/>
              <a:gd name="connsiteX54" fmla="*/ 1554917 w 4271120"/>
              <a:gd name="connsiteY54" fmla="*/ 262013 h 4702819"/>
              <a:gd name="connsiteX55" fmla="*/ 2389194 w 4271120"/>
              <a:gd name="connsiteY55" fmla="*/ 907188 h 4702819"/>
              <a:gd name="connsiteX56" fmla="*/ 2159641 w 4271120"/>
              <a:gd name="connsiteY56" fmla="*/ 613927 h 4702819"/>
              <a:gd name="connsiteX57" fmla="*/ 2255710 w 4271120"/>
              <a:gd name="connsiteY57" fmla="*/ 818197 h 4702819"/>
              <a:gd name="connsiteX58" fmla="*/ 2248631 w 4271120"/>
              <a:gd name="connsiteY58" fmla="*/ 897075 h 4702819"/>
              <a:gd name="connsiteX59" fmla="*/ 2071663 w 4271120"/>
              <a:gd name="connsiteY59" fmla="*/ 706960 h 4702819"/>
              <a:gd name="connsiteX60" fmla="*/ 2063573 w 4271120"/>
              <a:gd name="connsiteY60" fmla="*/ 718085 h 4702819"/>
              <a:gd name="connsiteX61" fmla="*/ 1981662 w 4271120"/>
              <a:gd name="connsiteY61" fmla="*/ 1090223 h 4702819"/>
              <a:gd name="connsiteX62" fmla="*/ 2015034 w 4271120"/>
              <a:gd name="connsiteY62" fmla="*/ 1068987 h 4702819"/>
              <a:gd name="connsiteX63" fmla="*/ 2152563 w 4271120"/>
              <a:gd name="connsiteY63" fmla="*/ 876851 h 4702819"/>
              <a:gd name="connsiteX64" fmla="*/ 2193013 w 4271120"/>
              <a:gd name="connsiteY64" fmla="*/ 935503 h 4702819"/>
              <a:gd name="connsiteX65" fmla="*/ 2042337 w 4271120"/>
              <a:gd name="connsiteY65" fmla="*/ 1153931 h 4702819"/>
              <a:gd name="connsiteX66" fmla="*/ 1195925 w 4271120"/>
              <a:gd name="connsiteY66" fmla="*/ 1315731 h 4702819"/>
              <a:gd name="connsiteX67" fmla="*/ 1759188 w 4271120"/>
              <a:gd name="connsiteY67" fmla="*/ 1329888 h 4702819"/>
              <a:gd name="connsiteX68" fmla="*/ 1762222 w 4271120"/>
              <a:gd name="connsiteY68" fmla="*/ 1336967 h 4702819"/>
              <a:gd name="connsiteX69" fmla="*/ 1303117 w 4271120"/>
              <a:gd name="connsiteY69" fmla="*/ 1458316 h 4702819"/>
              <a:gd name="connsiteX70" fmla="*/ 1879527 w 4271120"/>
              <a:gd name="connsiteY70" fmla="*/ 1385506 h 4702819"/>
              <a:gd name="connsiteX71" fmla="*/ 1882560 w 4271120"/>
              <a:gd name="connsiteY71" fmla="*/ 1389551 h 4702819"/>
              <a:gd name="connsiteX72" fmla="*/ 1158509 w 4271120"/>
              <a:gd name="connsiteY72" fmla="*/ 1608992 h 4702819"/>
              <a:gd name="connsiteX73" fmla="*/ 1500309 w 4271120"/>
              <a:gd name="connsiteY73" fmla="*/ 1648430 h 4702819"/>
              <a:gd name="connsiteX74" fmla="*/ 1502332 w 4271120"/>
              <a:gd name="connsiteY74" fmla="*/ 1651464 h 4702819"/>
              <a:gd name="connsiteX75" fmla="*/ 1323342 w 4271120"/>
              <a:gd name="connsiteY75" fmla="*/ 1726296 h 4702819"/>
              <a:gd name="connsiteX76" fmla="*/ 1387050 w 4271120"/>
              <a:gd name="connsiteY76" fmla="*/ 1741465 h 4702819"/>
              <a:gd name="connsiteX77" fmla="*/ 1442669 w 4271120"/>
              <a:gd name="connsiteY77" fmla="*/ 1750566 h 4702819"/>
              <a:gd name="connsiteX78" fmla="*/ 1983684 w 4271120"/>
              <a:gd name="connsiteY78" fmla="*/ 1635284 h 4702819"/>
              <a:gd name="connsiteX79" fmla="*/ 2041326 w 4271120"/>
              <a:gd name="connsiteY79" fmla="*/ 1604947 h 4702819"/>
              <a:gd name="connsiteX80" fmla="*/ 1993797 w 4271120"/>
              <a:gd name="connsiteY80" fmla="*/ 1723262 h 4702819"/>
              <a:gd name="connsiteX81" fmla="*/ 1881549 w 4271120"/>
              <a:gd name="connsiteY81" fmla="*/ 1801128 h 4702819"/>
              <a:gd name="connsiteX82" fmla="*/ 1868403 w 4271120"/>
              <a:gd name="connsiteY82" fmla="*/ 1865847 h 4702819"/>
              <a:gd name="connsiteX83" fmla="*/ 1001766 w 4271120"/>
              <a:gd name="connsiteY83" fmla="*/ 1993265 h 4702819"/>
              <a:gd name="connsiteX84" fmla="*/ 999744 w 4271120"/>
              <a:gd name="connsiteY84" fmla="*/ 1993265 h 4702819"/>
              <a:gd name="connsiteX85" fmla="*/ 1477051 w 4271120"/>
              <a:gd name="connsiteY85" fmla="*/ 2115625 h 4702819"/>
              <a:gd name="connsiteX86" fmla="*/ 1478062 w 4271120"/>
              <a:gd name="connsiteY86" fmla="*/ 2118658 h 4702819"/>
              <a:gd name="connsiteX87" fmla="*/ 1337500 w 4271120"/>
              <a:gd name="connsiteY87" fmla="*/ 2160120 h 4702819"/>
              <a:gd name="connsiteX88" fmla="*/ 1830987 w 4271120"/>
              <a:gd name="connsiteY88" fmla="*/ 2044838 h 4702819"/>
              <a:gd name="connsiteX89" fmla="*/ 1840088 w 4271120"/>
              <a:gd name="connsiteY89" fmla="*/ 2054950 h 4702819"/>
              <a:gd name="connsiteX90" fmla="*/ 1610536 w 4271120"/>
              <a:gd name="connsiteY90" fmla="*/ 2209670 h 4702819"/>
              <a:gd name="connsiteX91" fmla="*/ 970417 w 4271120"/>
              <a:gd name="connsiteY91" fmla="*/ 2143940 h 4702819"/>
              <a:gd name="connsiteX92" fmla="*/ 1531659 w 4271120"/>
              <a:gd name="connsiteY92" fmla="*/ 2446302 h 4702819"/>
              <a:gd name="connsiteX93" fmla="*/ 1040194 w 4271120"/>
              <a:gd name="connsiteY93" fmla="*/ 2520123 h 4702819"/>
              <a:gd name="connsiteX94" fmla="*/ 1012890 w 4271120"/>
              <a:gd name="connsiteY94" fmla="*/ 2497875 h 4702819"/>
              <a:gd name="connsiteX95" fmla="*/ 585134 w 4271120"/>
              <a:gd name="connsiteY95" fmla="*/ 2905408 h 4702819"/>
              <a:gd name="connsiteX96" fmla="*/ 2443801 w 4271120"/>
              <a:gd name="connsiteY96" fmla="*/ 4164407 h 4702819"/>
              <a:gd name="connsiteX97" fmla="*/ 2680749 w 4271120"/>
              <a:gd name="connsiteY97" fmla="*/ 4641304 h 4702819"/>
              <a:gd name="connsiteX98" fmla="*/ 2704586 w 4271120"/>
              <a:gd name="connsiteY98" fmla="*/ 4702819 h 4702819"/>
              <a:gd name="connsiteX99" fmla="*/ 274676 w 4271120"/>
              <a:gd name="connsiteY99" fmla="*/ 4702819 h 4702819"/>
              <a:gd name="connsiteX100" fmla="*/ 115292 w 4271120"/>
              <a:gd name="connsiteY100" fmla="*/ 4702819 h 4702819"/>
              <a:gd name="connsiteX101" fmla="*/ 0 w 4271120"/>
              <a:gd name="connsiteY101" fmla="*/ 4702819 h 470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271120" h="4702819">
                <a:moveTo>
                  <a:pt x="3773588" y="3280579"/>
                </a:moveTo>
                <a:cubicBezTo>
                  <a:pt x="3773588" y="3280579"/>
                  <a:pt x="3730105" y="3343276"/>
                  <a:pt x="3717970" y="3393838"/>
                </a:cubicBezTo>
                <a:cubicBezTo>
                  <a:pt x="3745273" y="3430243"/>
                  <a:pt x="3753363" y="3442378"/>
                  <a:pt x="3755385" y="3541480"/>
                </a:cubicBezTo>
                <a:cubicBezTo>
                  <a:pt x="3755385" y="3549570"/>
                  <a:pt x="3745273" y="3551593"/>
                  <a:pt x="3742240" y="3544514"/>
                </a:cubicBezTo>
                <a:cubicBezTo>
                  <a:pt x="3714936" y="3479795"/>
                  <a:pt x="3663363" y="3420131"/>
                  <a:pt x="3594598" y="3403951"/>
                </a:cubicBezTo>
                <a:cubicBezTo>
                  <a:pt x="3610778" y="3321029"/>
                  <a:pt x="3667408" y="3281590"/>
                  <a:pt x="3773588" y="3280579"/>
                </a:cubicBezTo>
                <a:close/>
                <a:moveTo>
                  <a:pt x="3937409" y="2981250"/>
                </a:moveTo>
                <a:cubicBezTo>
                  <a:pt x="3924264" y="3035858"/>
                  <a:pt x="3891904" y="3080352"/>
                  <a:pt x="3833252" y="3118780"/>
                </a:cubicBezTo>
                <a:cubicBezTo>
                  <a:pt x="3598643" y="3075297"/>
                  <a:pt x="3669430" y="3152151"/>
                  <a:pt x="3480327" y="3142039"/>
                </a:cubicBezTo>
                <a:cubicBezTo>
                  <a:pt x="3479316" y="3127881"/>
                  <a:pt x="3479316" y="3081364"/>
                  <a:pt x="3488417" y="3070240"/>
                </a:cubicBezTo>
                <a:cubicBezTo>
                  <a:pt x="3640104" y="3123836"/>
                  <a:pt x="3659318" y="3035858"/>
                  <a:pt x="3802914" y="3008554"/>
                </a:cubicBezTo>
                <a:cubicBezTo>
                  <a:pt x="3851454" y="2999453"/>
                  <a:pt x="3909095" y="2995408"/>
                  <a:pt x="3937409" y="2981250"/>
                </a:cubicBezTo>
                <a:close/>
                <a:moveTo>
                  <a:pt x="1530647" y="2816671"/>
                </a:moveTo>
                <a:cubicBezTo>
                  <a:pt x="1533681" y="2815912"/>
                  <a:pt x="1537220" y="2816924"/>
                  <a:pt x="1538737" y="2820463"/>
                </a:cubicBezTo>
                <a:cubicBezTo>
                  <a:pt x="1704581" y="3184511"/>
                  <a:pt x="1838065" y="3351366"/>
                  <a:pt x="1944246" y="3409008"/>
                </a:cubicBezTo>
                <a:cubicBezTo>
                  <a:pt x="2164698" y="3528335"/>
                  <a:pt x="3031334" y="3856989"/>
                  <a:pt x="3606733" y="3913618"/>
                </a:cubicBezTo>
                <a:cubicBezTo>
                  <a:pt x="3614823" y="3913618"/>
                  <a:pt x="3615834" y="3924742"/>
                  <a:pt x="3607744" y="3926765"/>
                </a:cubicBezTo>
                <a:cubicBezTo>
                  <a:pt x="3352910" y="3984405"/>
                  <a:pt x="2663241" y="3916653"/>
                  <a:pt x="2423576" y="3894405"/>
                </a:cubicBezTo>
                <a:cubicBezTo>
                  <a:pt x="2159641" y="3869123"/>
                  <a:pt x="2078741" y="3805416"/>
                  <a:pt x="2077731" y="3806426"/>
                </a:cubicBezTo>
                <a:cubicBezTo>
                  <a:pt x="1903797" y="3672942"/>
                  <a:pt x="1564018" y="3144061"/>
                  <a:pt x="1525591" y="2823496"/>
                </a:cubicBezTo>
                <a:cubicBezTo>
                  <a:pt x="1525085" y="2819957"/>
                  <a:pt x="1527613" y="2817429"/>
                  <a:pt x="1530647" y="2816671"/>
                </a:cubicBezTo>
                <a:close/>
                <a:moveTo>
                  <a:pt x="3996062" y="2605067"/>
                </a:moveTo>
                <a:cubicBezTo>
                  <a:pt x="4069883" y="2597989"/>
                  <a:pt x="4190221" y="2621247"/>
                  <a:pt x="4271120" y="2676866"/>
                </a:cubicBezTo>
                <a:cubicBezTo>
                  <a:pt x="4252918" y="2737541"/>
                  <a:pt x="4086063" y="2706192"/>
                  <a:pt x="4008197" y="2693046"/>
                </a:cubicBezTo>
                <a:cubicBezTo>
                  <a:pt x="3953589" y="2684955"/>
                  <a:pt x="3889881" y="2681922"/>
                  <a:pt x="3829207" y="2680911"/>
                </a:cubicBezTo>
                <a:cubicBezTo>
                  <a:pt x="3777633" y="2679899"/>
                  <a:pt x="3693700" y="2671810"/>
                  <a:pt x="3670441" y="2642484"/>
                </a:cubicBezTo>
                <a:cubicBezTo>
                  <a:pt x="3719992" y="2647540"/>
                  <a:pt x="3843364" y="2620237"/>
                  <a:pt x="3996062" y="2605067"/>
                </a:cubicBezTo>
                <a:close/>
                <a:moveTo>
                  <a:pt x="3443991" y="1373753"/>
                </a:moveTo>
                <a:cubicBezTo>
                  <a:pt x="3569601" y="1369611"/>
                  <a:pt x="3697113" y="1404594"/>
                  <a:pt x="3808982" y="1505845"/>
                </a:cubicBezTo>
                <a:cubicBezTo>
                  <a:pt x="3760442" y="1576632"/>
                  <a:pt x="3761453" y="1685847"/>
                  <a:pt x="3766510" y="1714160"/>
                </a:cubicBezTo>
                <a:cubicBezTo>
                  <a:pt x="3739205" y="1705060"/>
                  <a:pt x="3695722" y="1653485"/>
                  <a:pt x="3673475" y="1626182"/>
                </a:cubicBezTo>
                <a:cubicBezTo>
                  <a:pt x="3582463" y="1677757"/>
                  <a:pt x="3486394" y="1844611"/>
                  <a:pt x="3503586" y="1940680"/>
                </a:cubicBezTo>
                <a:cubicBezTo>
                  <a:pt x="3512687" y="2019557"/>
                  <a:pt x="3455046" y="2031692"/>
                  <a:pt x="3349877" y="1900230"/>
                </a:cubicBezTo>
                <a:cubicBezTo>
                  <a:pt x="3299315" y="1936634"/>
                  <a:pt x="3250775" y="1870904"/>
                  <a:pt x="3263920" y="1778881"/>
                </a:cubicBezTo>
                <a:cubicBezTo>
                  <a:pt x="3182010" y="1864836"/>
                  <a:pt x="2961559" y="1908320"/>
                  <a:pt x="2886727" y="1881016"/>
                </a:cubicBezTo>
                <a:cubicBezTo>
                  <a:pt x="3034368" y="1838544"/>
                  <a:pt x="3254820" y="1604947"/>
                  <a:pt x="3400439" y="1585733"/>
                </a:cubicBezTo>
                <a:cubicBezTo>
                  <a:pt x="3282123" y="1528092"/>
                  <a:pt x="3076841" y="1513935"/>
                  <a:pt x="2921109" y="1605957"/>
                </a:cubicBezTo>
                <a:cubicBezTo>
                  <a:pt x="2914030" y="1610002"/>
                  <a:pt x="2906951" y="1599890"/>
                  <a:pt x="2913019" y="1594835"/>
                </a:cubicBezTo>
                <a:cubicBezTo>
                  <a:pt x="3030576" y="1496238"/>
                  <a:pt x="3234642" y="1380656"/>
                  <a:pt x="3443991" y="1373753"/>
                </a:cubicBezTo>
                <a:close/>
                <a:moveTo>
                  <a:pt x="0" y="0"/>
                </a:moveTo>
                <a:lnTo>
                  <a:pt x="115292" y="0"/>
                </a:lnTo>
                <a:lnTo>
                  <a:pt x="274676" y="0"/>
                </a:lnTo>
                <a:lnTo>
                  <a:pt x="3942724" y="0"/>
                </a:lnTo>
                <a:lnTo>
                  <a:pt x="3939432" y="53696"/>
                </a:lnTo>
                <a:cubicBezTo>
                  <a:pt x="3926286" y="139653"/>
                  <a:pt x="3890892" y="219541"/>
                  <a:pt x="3684598" y="334822"/>
                </a:cubicBezTo>
                <a:cubicBezTo>
                  <a:pt x="3918196" y="331789"/>
                  <a:pt x="3971792" y="185158"/>
                  <a:pt x="3981904" y="155833"/>
                </a:cubicBezTo>
                <a:cubicBezTo>
                  <a:pt x="4027411" y="317632"/>
                  <a:pt x="3993028" y="404599"/>
                  <a:pt x="3993028" y="404599"/>
                </a:cubicBezTo>
                <a:cubicBezTo>
                  <a:pt x="3940444" y="578533"/>
                  <a:pt x="3623924" y="771681"/>
                  <a:pt x="3433810" y="635163"/>
                </a:cubicBezTo>
                <a:cubicBezTo>
                  <a:pt x="2893805" y="156844"/>
                  <a:pt x="3099088" y="642242"/>
                  <a:pt x="2283013" y="464262"/>
                </a:cubicBezTo>
                <a:cubicBezTo>
                  <a:pt x="2277957" y="463251"/>
                  <a:pt x="2278968" y="455161"/>
                  <a:pt x="2284025" y="455161"/>
                </a:cubicBezTo>
                <a:cubicBezTo>
                  <a:pt x="2601556" y="444037"/>
                  <a:pt x="2854367" y="256957"/>
                  <a:pt x="2959536" y="115383"/>
                </a:cubicBezTo>
                <a:cubicBezTo>
                  <a:pt x="2963581" y="109315"/>
                  <a:pt x="2955491" y="101225"/>
                  <a:pt x="2949424" y="107293"/>
                </a:cubicBezTo>
                <a:cubicBezTo>
                  <a:pt x="2789647" y="273137"/>
                  <a:pt x="2362902" y="477408"/>
                  <a:pt x="1789525" y="314598"/>
                </a:cubicBezTo>
                <a:cubicBezTo>
                  <a:pt x="1719750" y="288306"/>
                  <a:pt x="1577164" y="254935"/>
                  <a:pt x="1564018" y="251900"/>
                </a:cubicBezTo>
                <a:cubicBezTo>
                  <a:pt x="1542782" y="245833"/>
                  <a:pt x="1554917" y="262013"/>
                  <a:pt x="1554917" y="262013"/>
                </a:cubicBezTo>
                <a:cubicBezTo>
                  <a:pt x="2567173" y="576510"/>
                  <a:pt x="2389194" y="907188"/>
                  <a:pt x="2389194" y="907188"/>
                </a:cubicBezTo>
                <a:cubicBezTo>
                  <a:pt x="2370992" y="796962"/>
                  <a:pt x="2292115" y="689770"/>
                  <a:pt x="2159641" y="613927"/>
                </a:cubicBezTo>
                <a:cubicBezTo>
                  <a:pt x="2258743" y="732242"/>
                  <a:pt x="2255710" y="818197"/>
                  <a:pt x="2255710" y="818197"/>
                </a:cubicBezTo>
                <a:cubicBezTo>
                  <a:pt x="2256721" y="837412"/>
                  <a:pt x="2256721" y="904154"/>
                  <a:pt x="2248631" y="897075"/>
                </a:cubicBezTo>
                <a:cubicBezTo>
                  <a:pt x="2238518" y="886963"/>
                  <a:pt x="2210203" y="755501"/>
                  <a:pt x="2071663" y="706960"/>
                </a:cubicBezTo>
                <a:cubicBezTo>
                  <a:pt x="2049416" y="701905"/>
                  <a:pt x="2063573" y="718085"/>
                  <a:pt x="2063573" y="718085"/>
                </a:cubicBezTo>
                <a:cubicBezTo>
                  <a:pt x="2150540" y="841456"/>
                  <a:pt x="2086831" y="984043"/>
                  <a:pt x="1981662" y="1090223"/>
                </a:cubicBezTo>
                <a:cubicBezTo>
                  <a:pt x="1992786" y="1084155"/>
                  <a:pt x="2003909" y="1077077"/>
                  <a:pt x="2015034" y="1068987"/>
                </a:cubicBezTo>
                <a:cubicBezTo>
                  <a:pt x="2088854" y="1009323"/>
                  <a:pt x="2150540" y="961794"/>
                  <a:pt x="2152563" y="876851"/>
                </a:cubicBezTo>
                <a:cubicBezTo>
                  <a:pt x="2152563" y="848535"/>
                  <a:pt x="2189978" y="899097"/>
                  <a:pt x="2193013" y="935503"/>
                </a:cubicBezTo>
                <a:cubicBezTo>
                  <a:pt x="2190990" y="1046740"/>
                  <a:pt x="2126271" y="1094268"/>
                  <a:pt x="2042337" y="1153931"/>
                </a:cubicBezTo>
                <a:cubicBezTo>
                  <a:pt x="1941212" y="1225730"/>
                  <a:pt x="1609524" y="1394608"/>
                  <a:pt x="1195925" y="1315731"/>
                </a:cubicBezTo>
                <a:cubicBezTo>
                  <a:pt x="1484130" y="1399664"/>
                  <a:pt x="1645929" y="1362248"/>
                  <a:pt x="1759188" y="1329888"/>
                </a:cubicBezTo>
                <a:cubicBezTo>
                  <a:pt x="1763233" y="1328876"/>
                  <a:pt x="1766267" y="1334944"/>
                  <a:pt x="1762222" y="1336967"/>
                </a:cubicBezTo>
                <a:cubicBezTo>
                  <a:pt x="1691435" y="1385506"/>
                  <a:pt x="1611546" y="1409776"/>
                  <a:pt x="1303117" y="1458316"/>
                </a:cubicBezTo>
                <a:cubicBezTo>
                  <a:pt x="1585254" y="1480563"/>
                  <a:pt x="1740986" y="1459328"/>
                  <a:pt x="1879527" y="1385506"/>
                </a:cubicBezTo>
                <a:cubicBezTo>
                  <a:pt x="1882560" y="1383484"/>
                  <a:pt x="1885594" y="1387529"/>
                  <a:pt x="1882560" y="1389551"/>
                </a:cubicBezTo>
                <a:cubicBezTo>
                  <a:pt x="1799638" y="1452248"/>
                  <a:pt x="1517501" y="1619104"/>
                  <a:pt x="1158509" y="1608992"/>
                </a:cubicBezTo>
                <a:cubicBezTo>
                  <a:pt x="1213116" y="1658542"/>
                  <a:pt x="1464916" y="1649442"/>
                  <a:pt x="1500309" y="1648430"/>
                </a:cubicBezTo>
                <a:cubicBezTo>
                  <a:pt x="1502332" y="1648430"/>
                  <a:pt x="1503344" y="1650453"/>
                  <a:pt x="1502332" y="1651464"/>
                </a:cubicBezTo>
                <a:cubicBezTo>
                  <a:pt x="1450759" y="1717194"/>
                  <a:pt x="1323342" y="1726296"/>
                  <a:pt x="1323342" y="1726296"/>
                </a:cubicBezTo>
                <a:cubicBezTo>
                  <a:pt x="1347612" y="1731352"/>
                  <a:pt x="1368848" y="1736409"/>
                  <a:pt x="1387050" y="1741465"/>
                </a:cubicBezTo>
                <a:cubicBezTo>
                  <a:pt x="1405252" y="1745509"/>
                  <a:pt x="1424467" y="1748544"/>
                  <a:pt x="1442669" y="1750566"/>
                </a:cubicBezTo>
                <a:cubicBezTo>
                  <a:pt x="1624693" y="1761689"/>
                  <a:pt x="1816830" y="1717194"/>
                  <a:pt x="1983684" y="1635284"/>
                </a:cubicBezTo>
                <a:cubicBezTo>
                  <a:pt x="1989752" y="1632250"/>
                  <a:pt x="2041326" y="1604947"/>
                  <a:pt x="2041326" y="1604947"/>
                </a:cubicBezTo>
                <a:cubicBezTo>
                  <a:pt x="2046382" y="1641352"/>
                  <a:pt x="2021101" y="1692925"/>
                  <a:pt x="1993797" y="1723262"/>
                </a:cubicBezTo>
                <a:cubicBezTo>
                  <a:pt x="1962449" y="1757644"/>
                  <a:pt x="1921999" y="1780903"/>
                  <a:pt x="1881549" y="1801128"/>
                </a:cubicBezTo>
                <a:cubicBezTo>
                  <a:pt x="1892672" y="1818319"/>
                  <a:pt x="1875482" y="1856746"/>
                  <a:pt x="1868403" y="1865847"/>
                </a:cubicBezTo>
                <a:cubicBezTo>
                  <a:pt x="1612558" y="2185401"/>
                  <a:pt x="1001766" y="1993265"/>
                  <a:pt x="1001766" y="1993265"/>
                </a:cubicBezTo>
                <a:cubicBezTo>
                  <a:pt x="1001766" y="1993265"/>
                  <a:pt x="1000754" y="1993265"/>
                  <a:pt x="999744" y="1993265"/>
                </a:cubicBezTo>
                <a:cubicBezTo>
                  <a:pt x="1145363" y="2093377"/>
                  <a:pt x="1362780" y="2123715"/>
                  <a:pt x="1477051" y="2115625"/>
                </a:cubicBezTo>
                <a:cubicBezTo>
                  <a:pt x="1479074" y="2115625"/>
                  <a:pt x="1480085" y="2117648"/>
                  <a:pt x="1478062" y="2118658"/>
                </a:cubicBezTo>
                <a:cubicBezTo>
                  <a:pt x="1447725" y="2137873"/>
                  <a:pt x="1347612" y="2158097"/>
                  <a:pt x="1337500" y="2160120"/>
                </a:cubicBezTo>
                <a:cubicBezTo>
                  <a:pt x="1571097" y="2180345"/>
                  <a:pt x="1753121" y="2096412"/>
                  <a:pt x="1830987" y="2044838"/>
                </a:cubicBezTo>
                <a:cubicBezTo>
                  <a:pt x="1837055" y="2040793"/>
                  <a:pt x="1845144" y="2048883"/>
                  <a:pt x="1840088" y="2054950"/>
                </a:cubicBezTo>
                <a:cubicBezTo>
                  <a:pt x="1765256" y="2154052"/>
                  <a:pt x="1717728" y="2182367"/>
                  <a:pt x="1610536" y="2209670"/>
                </a:cubicBezTo>
                <a:cubicBezTo>
                  <a:pt x="1399185" y="2261244"/>
                  <a:pt x="1159521" y="2246076"/>
                  <a:pt x="970417" y="2143940"/>
                </a:cubicBezTo>
                <a:cubicBezTo>
                  <a:pt x="1170644" y="2526190"/>
                  <a:pt x="1447725" y="2465516"/>
                  <a:pt x="1531659" y="2446302"/>
                </a:cubicBezTo>
                <a:cubicBezTo>
                  <a:pt x="1427500" y="2605067"/>
                  <a:pt x="1220195" y="2650574"/>
                  <a:pt x="1040194" y="2520123"/>
                </a:cubicBezTo>
                <a:cubicBezTo>
                  <a:pt x="1030081" y="2513044"/>
                  <a:pt x="1021991" y="2504955"/>
                  <a:pt x="1012890" y="2497875"/>
                </a:cubicBezTo>
                <a:cubicBezTo>
                  <a:pt x="890529" y="2709226"/>
                  <a:pt x="464795" y="2786080"/>
                  <a:pt x="585134" y="2905408"/>
                </a:cubicBezTo>
                <a:cubicBezTo>
                  <a:pt x="1526602" y="3840809"/>
                  <a:pt x="2443801" y="4164407"/>
                  <a:pt x="2443801" y="4164407"/>
                </a:cubicBezTo>
                <a:cubicBezTo>
                  <a:pt x="2521667" y="4282217"/>
                  <a:pt x="2602820" y="4452359"/>
                  <a:pt x="2680749" y="4641304"/>
                </a:cubicBezTo>
                <a:lnTo>
                  <a:pt x="2704586" y="4702819"/>
                </a:lnTo>
                <a:lnTo>
                  <a:pt x="274676" y="4702819"/>
                </a:lnTo>
                <a:lnTo>
                  <a:pt x="115292" y="4702819"/>
                </a:lnTo>
                <a:lnTo>
                  <a:pt x="0" y="4702819"/>
                </a:lnTo>
                <a:close/>
              </a:path>
            </a:pathLst>
          </a:custGeom>
          <a:solidFill>
            <a:srgbClr val="DAE5EA"/>
          </a:solidFill>
          <a:ln w="9176" cap="flat">
            <a:noFill/>
            <a:prstDash val="solid"/>
            <a:miter/>
          </a:ln>
        </p:spPr>
        <p:txBody>
          <a:bodyPr rtlCol="0" anchor="ctr"/>
          <a:lstStyle/>
          <a:p>
            <a:pPr lvl="0"/>
            <a:endParaRPr lang="de-DE" sz="1351" dirty="0"/>
          </a:p>
        </p:txBody>
      </p:sp>
      <p:sp>
        <p:nvSpPr>
          <p:cNvPr id="4" name="Datumsplatzhalter 3">
            <a:extLst>
              <a:ext uri="{FF2B5EF4-FFF2-40B4-BE49-F238E27FC236}">
                <a16:creationId xmlns:a16="http://schemas.microsoft.com/office/drawing/2014/main" id="{2DC10922-9553-44D5-BDEF-C5DFD31E6E27}"/>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
        <p:nvSpPr>
          <p:cNvPr id="2" name="Titel 1">
            <a:extLst>
              <a:ext uri="{FF2B5EF4-FFF2-40B4-BE49-F238E27FC236}">
                <a16:creationId xmlns:a16="http://schemas.microsoft.com/office/drawing/2014/main" id="{26A72F4E-48F4-48C4-AAF5-77358A958D06}"/>
              </a:ext>
            </a:extLst>
          </p:cNvPr>
          <p:cNvSpPr>
            <a:spLocks noGrp="1"/>
          </p:cNvSpPr>
          <p:nvPr>
            <p:ph type="ctrTitle" hasCustomPrompt="1"/>
          </p:nvPr>
        </p:nvSpPr>
        <p:spPr>
          <a:xfrm>
            <a:off x="526536" y="2899361"/>
            <a:ext cx="6399768" cy="540727"/>
          </a:xfrm>
        </p:spPr>
        <p:txBody>
          <a:bodyPr lIns="0" tIns="0" rIns="0" bIns="0" anchor="b">
            <a:noAutofit/>
          </a:bodyPr>
          <a:lstStyle>
            <a:lvl1pPr algn="l">
              <a:defRPr sz="3600" b="0">
                <a:solidFill>
                  <a:schemeClr val="tx2"/>
                </a:solidFill>
              </a:defRPr>
            </a:lvl1pPr>
          </a:lstStyle>
          <a:p>
            <a:r>
              <a:rPr lang="de-DE" dirty="0"/>
              <a:t>Titel bearbeiten</a:t>
            </a:r>
          </a:p>
        </p:txBody>
      </p:sp>
      <p:sp>
        <p:nvSpPr>
          <p:cNvPr id="3" name="Untertitel 2">
            <a:extLst>
              <a:ext uri="{FF2B5EF4-FFF2-40B4-BE49-F238E27FC236}">
                <a16:creationId xmlns:a16="http://schemas.microsoft.com/office/drawing/2014/main" id="{BED0E50F-2245-4DD1-8901-55D904703F45}"/>
              </a:ext>
            </a:extLst>
          </p:cNvPr>
          <p:cNvSpPr>
            <a:spLocks noGrp="1"/>
          </p:cNvSpPr>
          <p:nvPr>
            <p:ph type="subTitle" idx="1"/>
          </p:nvPr>
        </p:nvSpPr>
        <p:spPr>
          <a:xfrm>
            <a:off x="526536" y="3512495"/>
            <a:ext cx="6399768"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3" name="Grafik 6">
            <a:extLst>
              <a:ext uri="{FF2B5EF4-FFF2-40B4-BE49-F238E27FC236}">
                <a16:creationId xmlns:a16="http://schemas.microsoft.com/office/drawing/2014/main" id="{8AC3E5BE-9275-472F-AEB2-C4DA849B9A55}"/>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8A45B3C2-1CA4-47B2-9CD9-00EEF9D615AF}"/>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15" name="Freihandform: Form 14">
              <a:extLst>
                <a:ext uri="{FF2B5EF4-FFF2-40B4-BE49-F238E27FC236}">
                  <a16:creationId xmlns:a16="http://schemas.microsoft.com/office/drawing/2014/main" id="{3243C064-66AF-4F89-A61C-8EAA80446B16}"/>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16" name="Freihandform: Form 15">
              <a:extLst>
                <a:ext uri="{FF2B5EF4-FFF2-40B4-BE49-F238E27FC236}">
                  <a16:creationId xmlns:a16="http://schemas.microsoft.com/office/drawing/2014/main" id="{5E875C2F-2AC0-45DD-9626-129486821205}"/>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17" name="Freihandform: Form 16">
              <a:extLst>
                <a:ext uri="{FF2B5EF4-FFF2-40B4-BE49-F238E27FC236}">
                  <a16:creationId xmlns:a16="http://schemas.microsoft.com/office/drawing/2014/main" id="{2F1F040A-4C25-4A9B-91CF-4997C0E3FA28}"/>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Tree>
    <p:extLst>
      <p:ext uri="{BB962C8B-B14F-4D97-AF65-F5344CB8AC3E}">
        <p14:creationId xmlns:p14="http://schemas.microsoft.com/office/powerpoint/2010/main" val="5495094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elfolie 3">
    <p:spTree>
      <p:nvGrpSpPr>
        <p:cNvPr id="1" name=""/>
        <p:cNvGrpSpPr/>
        <p:nvPr/>
      </p:nvGrpSpPr>
      <p:grpSpPr>
        <a:xfrm>
          <a:off x="0" y="0"/>
          <a:ext cx="0" cy="0"/>
          <a:chOff x="0" y="0"/>
          <a:chExt cx="0" cy="0"/>
        </a:xfrm>
      </p:grpSpPr>
      <p:grpSp>
        <p:nvGrpSpPr>
          <p:cNvPr id="26" name="Gruppieren 25">
            <a:extLst>
              <a:ext uri="{FF2B5EF4-FFF2-40B4-BE49-F238E27FC236}">
                <a16:creationId xmlns:a16="http://schemas.microsoft.com/office/drawing/2014/main" id="{2A319C61-FBE7-466D-8041-BA328224720B}"/>
              </a:ext>
            </a:extLst>
          </p:cNvPr>
          <p:cNvGrpSpPr/>
          <p:nvPr userDrawn="1"/>
        </p:nvGrpSpPr>
        <p:grpSpPr>
          <a:xfrm>
            <a:off x="-4877" y="4950860"/>
            <a:ext cx="9148877" cy="198120"/>
            <a:chOff x="-4877" y="4950860"/>
            <a:chExt cx="9148877" cy="198120"/>
          </a:xfrm>
        </p:grpSpPr>
        <p:sp>
          <p:nvSpPr>
            <p:cNvPr id="27" name="bk object 18">
              <a:extLst>
                <a:ext uri="{FF2B5EF4-FFF2-40B4-BE49-F238E27FC236}">
                  <a16:creationId xmlns:a16="http://schemas.microsoft.com/office/drawing/2014/main" id="{6943C0CE-1EA2-499D-ACFC-7FAE777D4885}"/>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28" name="bk object 18">
              <a:extLst>
                <a:ext uri="{FF2B5EF4-FFF2-40B4-BE49-F238E27FC236}">
                  <a16:creationId xmlns:a16="http://schemas.microsoft.com/office/drawing/2014/main" id="{C64DCA2F-E670-44CF-8CCD-A8817BCDFE08}"/>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29" name="Holder 3">
              <a:extLst>
                <a:ext uri="{FF2B5EF4-FFF2-40B4-BE49-F238E27FC236}">
                  <a16:creationId xmlns:a16="http://schemas.microsoft.com/office/drawing/2014/main" id="{39C16D6C-600C-4A10-95E4-95BF4999FC19}"/>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4" name="Datumsplatzhalter 3">
            <a:extLst>
              <a:ext uri="{FF2B5EF4-FFF2-40B4-BE49-F238E27FC236}">
                <a16:creationId xmlns:a16="http://schemas.microsoft.com/office/drawing/2014/main" id="{2DC10922-9553-44D5-BDEF-C5DFD31E6E27}"/>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
        <p:nvSpPr>
          <p:cNvPr id="2" name="Titel 1">
            <a:extLst>
              <a:ext uri="{FF2B5EF4-FFF2-40B4-BE49-F238E27FC236}">
                <a16:creationId xmlns:a16="http://schemas.microsoft.com/office/drawing/2014/main" id="{26A72F4E-48F4-48C4-AAF5-77358A958D06}"/>
              </a:ext>
            </a:extLst>
          </p:cNvPr>
          <p:cNvSpPr>
            <a:spLocks noGrp="1"/>
          </p:cNvSpPr>
          <p:nvPr>
            <p:ph type="ctrTitle" hasCustomPrompt="1"/>
          </p:nvPr>
        </p:nvSpPr>
        <p:spPr>
          <a:xfrm>
            <a:off x="526536" y="2331598"/>
            <a:ext cx="6399768" cy="1108490"/>
          </a:xfrm>
        </p:spPr>
        <p:txBody>
          <a:bodyPr lIns="0" tIns="0" rIns="0" bIns="0" anchor="b">
            <a:noAutofit/>
          </a:bodyPr>
          <a:lstStyle>
            <a:lvl1pPr algn="l">
              <a:defRPr sz="3600" b="0">
                <a:solidFill>
                  <a:schemeClr val="tx2"/>
                </a:solidFill>
              </a:defRPr>
            </a:lvl1pPr>
          </a:lstStyle>
          <a:p>
            <a:r>
              <a:rPr lang="de-DE" dirty="0"/>
              <a:t>Titel bearbeiten</a:t>
            </a:r>
          </a:p>
        </p:txBody>
      </p:sp>
      <p:sp>
        <p:nvSpPr>
          <p:cNvPr id="3" name="Untertitel 2">
            <a:extLst>
              <a:ext uri="{FF2B5EF4-FFF2-40B4-BE49-F238E27FC236}">
                <a16:creationId xmlns:a16="http://schemas.microsoft.com/office/drawing/2014/main" id="{BED0E50F-2245-4DD1-8901-55D904703F45}"/>
              </a:ext>
            </a:extLst>
          </p:cNvPr>
          <p:cNvSpPr>
            <a:spLocks noGrp="1"/>
          </p:cNvSpPr>
          <p:nvPr>
            <p:ph type="subTitle" idx="1"/>
          </p:nvPr>
        </p:nvSpPr>
        <p:spPr>
          <a:xfrm>
            <a:off x="526536" y="3512495"/>
            <a:ext cx="6399768"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3" name="Grafik 6">
            <a:extLst>
              <a:ext uri="{FF2B5EF4-FFF2-40B4-BE49-F238E27FC236}">
                <a16:creationId xmlns:a16="http://schemas.microsoft.com/office/drawing/2014/main" id="{018F5287-7D90-4427-B223-AB51C34FB468}"/>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949CBA05-EE3B-40FD-B566-67D594E41B9E}"/>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15" name="Freihandform: Form 14">
              <a:extLst>
                <a:ext uri="{FF2B5EF4-FFF2-40B4-BE49-F238E27FC236}">
                  <a16:creationId xmlns:a16="http://schemas.microsoft.com/office/drawing/2014/main" id="{73274AB8-A508-4076-9FF6-7AE09BB7827C}"/>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16" name="Freihandform: Form 15">
              <a:extLst>
                <a:ext uri="{FF2B5EF4-FFF2-40B4-BE49-F238E27FC236}">
                  <a16:creationId xmlns:a16="http://schemas.microsoft.com/office/drawing/2014/main" id="{A0060672-D990-46D3-A86C-D3F5FB08D442}"/>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17" name="Freihandform: Form 16">
              <a:extLst>
                <a:ext uri="{FF2B5EF4-FFF2-40B4-BE49-F238E27FC236}">
                  <a16:creationId xmlns:a16="http://schemas.microsoft.com/office/drawing/2014/main" id="{7FB0B066-EC76-4017-ACF3-B5105457A388}"/>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Tree>
    <p:extLst>
      <p:ext uri="{BB962C8B-B14F-4D97-AF65-F5344CB8AC3E}">
        <p14:creationId xmlns:p14="http://schemas.microsoft.com/office/powerpoint/2010/main" val="23210669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 1">
    <p:spTree>
      <p:nvGrpSpPr>
        <p:cNvPr id="1" name=""/>
        <p:cNvGrpSpPr/>
        <p:nvPr/>
      </p:nvGrpSpPr>
      <p:grpSpPr>
        <a:xfrm>
          <a:off x="0" y="0"/>
          <a:ext cx="0" cy="0"/>
          <a:chOff x="0" y="0"/>
          <a:chExt cx="0" cy="0"/>
        </a:xfrm>
      </p:grpSpPr>
      <p:grpSp>
        <p:nvGrpSpPr>
          <p:cNvPr id="29" name="Gruppieren 28">
            <a:extLst>
              <a:ext uri="{FF2B5EF4-FFF2-40B4-BE49-F238E27FC236}">
                <a16:creationId xmlns:a16="http://schemas.microsoft.com/office/drawing/2014/main" id="{3C014E30-33A3-475F-B8A0-9E84E311170A}"/>
              </a:ext>
            </a:extLst>
          </p:cNvPr>
          <p:cNvGrpSpPr/>
          <p:nvPr userDrawn="1"/>
        </p:nvGrpSpPr>
        <p:grpSpPr>
          <a:xfrm>
            <a:off x="-4877" y="4950860"/>
            <a:ext cx="9148877" cy="198120"/>
            <a:chOff x="-4877" y="4950860"/>
            <a:chExt cx="9148877" cy="198120"/>
          </a:xfrm>
        </p:grpSpPr>
        <p:sp>
          <p:nvSpPr>
            <p:cNvPr id="30" name="bk object 18">
              <a:extLst>
                <a:ext uri="{FF2B5EF4-FFF2-40B4-BE49-F238E27FC236}">
                  <a16:creationId xmlns:a16="http://schemas.microsoft.com/office/drawing/2014/main" id="{6643BCF6-A569-4BAD-B15C-E253B00A5594}"/>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1" name="bk object 18">
              <a:extLst>
                <a:ext uri="{FF2B5EF4-FFF2-40B4-BE49-F238E27FC236}">
                  <a16:creationId xmlns:a16="http://schemas.microsoft.com/office/drawing/2014/main" id="{D0D25174-0D7D-4590-B212-5467D04FECF1}"/>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2" name="Holder 3">
              <a:extLst>
                <a:ext uri="{FF2B5EF4-FFF2-40B4-BE49-F238E27FC236}">
                  <a16:creationId xmlns:a16="http://schemas.microsoft.com/office/drawing/2014/main" id="{7C25F4F3-A838-4B03-A6C0-3D91C8E43EB3}"/>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15" name="Datumsplatzhalter 3">
            <a:extLst>
              <a:ext uri="{FF2B5EF4-FFF2-40B4-BE49-F238E27FC236}">
                <a16:creationId xmlns:a16="http://schemas.microsoft.com/office/drawing/2014/main" id="{3B5E04AF-3094-435E-B4CE-19B4DDF27069}"/>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
        <p:nvSpPr>
          <p:cNvPr id="17" name="Untertitel 2">
            <a:extLst>
              <a:ext uri="{FF2B5EF4-FFF2-40B4-BE49-F238E27FC236}">
                <a16:creationId xmlns:a16="http://schemas.microsoft.com/office/drawing/2014/main" id="{A18DDF52-5273-48AE-8D09-90DA7A10F515}"/>
              </a:ext>
            </a:extLst>
          </p:cNvPr>
          <p:cNvSpPr>
            <a:spLocks noGrp="1"/>
          </p:cNvSpPr>
          <p:nvPr>
            <p:ph type="subTitle" idx="1"/>
          </p:nvPr>
        </p:nvSpPr>
        <p:spPr>
          <a:xfrm>
            <a:off x="526536" y="3512495"/>
            <a:ext cx="4936563"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18" name="Titel 1">
            <a:extLst>
              <a:ext uri="{FF2B5EF4-FFF2-40B4-BE49-F238E27FC236}">
                <a16:creationId xmlns:a16="http://schemas.microsoft.com/office/drawing/2014/main" id="{FAB22651-CAFB-4334-BBAD-47EBF4CF7FDC}"/>
              </a:ext>
            </a:extLst>
          </p:cNvPr>
          <p:cNvSpPr>
            <a:spLocks noGrp="1"/>
          </p:cNvSpPr>
          <p:nvPr>
            <p:ph type="ctrTitle" hasCustomPrompt="1"/>
          </p:nvPr>
        </p:nvSpPr>
        <p:spPr>
          <a:xfrm>
            <a:off x="526536" y="2331598"/>
            <a:ext cx="4936563" cy="1108490"/>
          </a:xfrm>
        </p:spPr>
        <p:txBody>
          <a:bodyPr lIns="0" tIns="0" rIns="0" bIns="0" anchor="b">
            <a:noAutofit/>
          </a:bodyPr>
          <a:lstStyle>
            <a:lvl1pPr algn="l">
              <a:defRPr sz="3600" b="0">
                <a:solidFill>
                  <a:schemeClr val="tx2"/>
                </a:solidFill>
              </a:defRPr>
            </a:lvl1pPr>
          </a:lstStyle>
          <a:p>
            <a:r>
              <a:rPr lang="de-DE" dirty="0"/>
              <a:t>Titel bearbeiten</a:t>
            </a:r>
          </a:p>
        </p:txBody>
      </p:sp>
      <p:grpSp>
        <p:nvGrpSpPr>
          <p:cNvPr id="13" name="Grafik 6">
            <a:extLst>
              <a:ext uri="{FF2B5EF4-FFF2-40B4-BE49-F238E27FC236}">
                <a16:creationId xmlns:a16="http://schemas.microsoft.com/office/drawing/2014/main" id="{CF4A76B1-953E-4A32-9BD1-DE88786E38FC}"/>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CFD7E5C6-0F67-4B37-B3BF-534429CFB0DA}"/>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16" name="Freihandform: Form 15">
              <a:extLst>
                <a:ext uri="{FF2B5EF4-FFF2-40B4-BE49-F238E27FC236}">
                  <a16:creationId xmlns:a16="http://schemas.microsoft.com/office/drawing/2014/main" id="{4D3305F2-C7C5-4C12-9231-D66E6CDF1F5F}"/>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841CA9BF-ECB3-404C-B6B8-1533D1C1E0A0}"/>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B7658C24-2A28-49B2-96C0-D5EEAC50C416}"/>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
        <p:nvSpPr>
          <p:cNvPr id="3" name="Inhaltsplatzhalter 2">
            <a:extLst>
              <a:ext uri="{FF2B5EF4-FFF2-40B4-BE49-F238E27FC236}">
                <a16:creationId xmlns:a16="http://schemas.microsoft.com/office/drawing/2014/main" id="{51F135B6-57F4-4B6E-AD86-CFAA18EDA947}"/>
              </a:ext>
            </a:extLst>
          </p:cNvPr>
          <p:cNvSpPr>
            <a:spLocks noGrp="1"/>
          </p:cNvSpPr>
          <p:nvPr>
            <p:ph sz="quarter" idx="11" hasCustomPrompt="1"/>
          </p:nvPr>
        </p:nvSpPr>
        <p:spPr>
          <a:xfrm>
            <a:off x="5620941" y="1088383"/>
            <a:ext cx="3523059" cy="3826517"/>
          </a:xfrm>
          <a:solidFill>
            <a:schemeClr val="bg2">
              <a:lumMod val="100000"/>
            </a:schemeClr>
          </a:solidFill>
          <a:ln/>
        </p:spPr>
        <p:txBody>
          <a:bodyPr lIns="0" tIns="540000" rIns="0" bIns="0" anchor="t">
            <a:noAutofit/>
          </a:bodyPr>
          <a:lstStyle>
            <a:lvl1pPr marL="180975" indent="0" algn="l">
              <a:lnSpc>
                <a:spcPct val="90000"/>
              </a:lnSpc>
              <a:buNone/>
              <a:defRPr sz="1600" b="0">
                <a:solidFill>
                  <a:schemeClr val="tx1">
                    <a:lumMod val="100000"/>
                  </a:schemeClr>
                </a:solidFill>
                <a:latin typeface="Arial" panose="020B0604020202020204" pitchFamily="34" charset="0"/>
              </a:defRPr>
            </a:lvl1pPr>
            <a:lvl2pPr algn="ctr">
              <a:lnSpc>
                <a:spcPct val="90000"/>
              </a:lnSpc>
              <a:defRPr sz="1600" b="0">
                <a:solidFill>
                  <a:schemeClr val="tx1">
                    <a:lumMod val="100000"/>
                  </a:schemeClr>
                </a:solidFill>
                <a:latin typeface="Arial" panose="020B0604020202020204" pitchFamily="34" charset="0"/>
              </a:defRPr>
            </a:lvl2pPr>
            <a:lvl3pPr algn="ctr">
              <a:lnSpc>
                <a:spcPct val="90000"/>
              </a:lnSpc>
              <a:defRPr sz="1600" b="0">
                <a:solidFill>
                  <a:schemeClr val="tx1">
                    <a:lumMod val="100000"/>
                  </a:schemeClr>
                </a:solidFill>
                <a:latin typeface="Arial" panose="020B0604020202020204" pitchFamily="34" charset="0"/>
              </a:defRPr>
            </a:lvl3pPr>
            <a:lvl4pPr algn="ctr">
              <a:lnSpc>
                <a:spcPct val="90000"/>
              </a:lnSpc>
              <a:defRPr sz="1600" b="0">
                <a:solidFill>
                  <a:schemeClr val="tx1">
                    <a:lumMod val="100000"/>
                  </a:schemeClr>
                </a:solidFill>
                <a:latin typeface="Arial" panose="020B0604020202020204" pitchFamily="34" charset="0"/>
              </a:defRPr>
            </a:lvl4pPr>
            <a:lvl5pPr algn="ctr">
              <a:lnSpc>
                <a:spcPct val="90000"/>
              </a:lnSpc>
              <a:defRPr sz="1600" b="0">
                <a:solidFill>
                  <a:schemeClr val="tx1">
                    <a:lumMod val="100000"/>
                  </a:schemeClr>
                </a:solidFill>
                <a:latin typeface="Arial" panose="020B0604020202020204" pitchFamily="34" charset="0"/>
              </a:defRPr>
            </a:lvl5pPr>
          </a:lstStyle>
          <a:p>
            <a:pPr lvl="0"/>
            <a:r>
              <a:rPr lang="de-DE" dirty="0"/>
              <a:t>Inhaltsplatzhalter</a:t>
            </a:r>
          </a:p>
        </p:txBody>
      </p:sp>
    </p:spTree>
    <p:extLst>
      <p:ext uri="{BB962C8B-B14F-4D97-AF65-F5344CB8AC3E}">
        <p14:creationId xmlns:p14="http://schemas.microsoft.com/office/powerpoint/2010/main" val="40818713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 2">
    <p:spTree>
      <p:nvGrpSpPr>
        <p:cNvPr id="1" name=""/>
        <p:cNvGrpSpPr/>
        <p:nvPr/>
      </p:nvGrpSpPr>
      <p:grpSpPr>
        <a:xfrm>
          <a:off x="0" y="0"/>
          <a:ext cx="0" cy="0"/>
          <a:chOff x="0" y="0"/>
          <a:chExt cx="0" cy="0"/>
        </a:xfrm>
      </p:grpSpPr>
      <p:grpSp>
        <p:nvGrpSpPr>
          <p:cNvPr id="29" name="Gruppieren 28">
            <a:extLst>
              <a:ext uri="{FF2B5EF4-FFF2-40B4-BE49-F238E27FC236}">
                <a16:creationId xmlns:a16="http://schemas.microsoft.com/office/drawing/2014/main" id="{CAE8C18B-3B31-4172-BD36-383A2D959058}"/>
              </a:ext>
            </a:extLst>
          </p:cNvPr>
          <p:cNvGrpSpPr/>
          <p:nvPr userDrawn="1"/>
        </p:nvGrpSpPr>
        <p:grpSpPr>
          <a:xfrm>
            <a:off x="-4877" y="4950860"/>
            <a:ext cx="9148877" cy="198120"/>
            <a:chOff x="-4877" y="4950860"/>
            <a:chExt cx="9148877" cy="198120"/>
          </a:xfrm>
        </p:grpSpPr>
        <p:sp>
          <p:nvSpPr>
            <p:cNvPr id="30" name="bk object 18">
              <a:extLst>
                <a:ext uri="{FF2B5EF4-FFF2-40B4-BE49-F238E27FC236}">
                  <a16:creationId xmlns:a16="http://schemas.microsoft.com/office/drawing/2014/main" id="{033258C7-8016-4009-9FB1-F90060178720}"/>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1" name="bk object 18">
              <a:extLst>
                <a:ext uri="{FF2B5EF4-FFF2-40B4-BE49-F238E27FC236}">
                  <a16:creationId xmlns:a16="http://schemas.microsoft.com/office/drawing/2014/main" id="{F63F0B04-1DC4-4DF5-9D98-F1A5AB5B67C4}"/>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2" name="Holder 3">
              <a:extLst>
                <a:ext uri="{FF2B5EF4-FFF2-40B4-BE49-F238E27FC236}">
                  <a16:creationId xmlns:a16="http://schemas.microsoft.com/office/drawing/2014/main" id="{1BF4C821-21F2-42D9-9C34-70F485006BBC}"/>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15" name="Datumsplatzhalter 3">
            <a:extLst>
              <a:ext uri="{FF2B5EF4-FFF2-40B4-BE49-F238E27FC236}">
                <a16:creationId xmlns:a16="http://schemas.microsoft.com/office/drawing/2014/main" id="{3B5E04AF-3094-435E-B4CE-19B4DDF27069}"/>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a:solidFill>
                  <a:schemeClr val="tx2"/>
                </a:solidFill>
              </a:defRPr>
            </a:lvl1pPr>
          </a:lstStyle>
          <a:p>
            <a:endParaRPr lang="de-DE" dirty="0"/>
          </a:p>
        </p:txBody>
      </p:sp>
      <p:sp>
        <p:nvSpPr>
          <p:cNvPr id="16" name="Titel 1">
            <a:extLst>
              <a:ext uri="{FF2B5EF4-FFF2-40B4-BE49-F238E27FC236}">
                <a16:creationId xmlns:a16="http://schemas.microsoft.com/office/drawing/2014/main" id="{73AB5F60-3C1F-41DD-B58A-3B7E23CC9DFB}"/>
              </a:ext>
            </a:extLst>
          </p:cNvPr>
          <p:cNvSpPr>
            <a:spLocks noGrp="1"/>
          </p:cNvSpPr>
          <p:nvPr>
            <p:ph type="ctrTitle" hasCustomPrompt="1"/>
          </p:nvPr>
        </p:nvSpPr>
        <p:spPr>
          <a:xfrm>
            <a:off x="526536" y="2250489"/>
            <a:ext cx="2830329" cy="1189599"/>
          </a:xfrm>
        </p:spPr>
        <p:txBody>
          <a:bodyPr lIns="0" tIns="0" rIns="0" bIns="0" anchor="b">
            <a:noAutofit/>
          </a:bodyPr>
          <a:lstStyle>
            <a:lvl1pPr algn="l">
              <a:defRPr sz="3600" b="0">
                <a:solidFill>
                  <a:schemeClr val="tx2"/>
                </a:solidFill>
              </a:defRPr>
            </a:lvl1pPr>
          </a:lstStyle>
          <a:p>
            <a:r>
              <a:rPr lang="de-DE" dirty="0"/>
              <a:t>Titel bearbeiten</a:t>
            </a:r>
          </a:p>
        </p:txBody>
      </p:sp>
      <p:sp>
        <p:nvSpPr>
          <p:cNvPr id="17" name="Untertitel 2">
            <a:extLst>
              <a:ext uri="{FF2B5EF4-FFF2-40B4-BE49-F238E27FC236}">
                <a16:creationId xmlns:a16="http://schemas.microsoft.com/office/drawing/2014/main" id="{A18DDF52-5273-48AE-8D09-90DA7A10F515}"/>
              </a:ext>
            </a:extLst>
          </p:cNvPr>
          <p:cNvSpPr>
            <a:spLocks noGrp="1"/>
          </p:cNvSpPr>
          <p:nvPr>
            <p:ph type="subTitle" idx="1"/>
          </p:nvPr>
        </p:nvSpPr>
        <p:spPr>
          <a:xfrm>
            <a:off x="526536" y="3512495"/>
            <a:ext cx="2830329"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3" name="Grafik 6">
            <a:extLst>
              <a:ext uri="{FF2B5EF4-FFF2-40B4-BE49-F238E27FC236}">
                <a16:creationId xmlns:a16="http://schemas.microsoft.com/office/drawing/2014/main" id="{335E6D46-1A90-4F85-971E-BE51B6E275C9}"/>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23343E36-3D15-4FBD-82A0-2EF69415466D}"/>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18" name="Freihandform: Form 17">
              <a:extLst>
                <a:ext uri="{FF2B5EF4-FFF2-40B4-BE49-F238E27FC236}">
                  <a16:creationId xmlns:a16="http://schemas.microsoft.com/office/drawing/2014/main" id="{F35EBB84-4567-4B99-BCB2-9E4F2E74A659}"/>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8D04A692-1B93-4339-9E71-F30AA92C9F93}"/>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5237AA0D-D90E-4127-B627-42907D1E6150}"/>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
        <p:nvSpPr>
          <p:cNvPr id="3" name="Inhaltsplatzhalter 2">
            <a:extLst>
              <a:ext uri="{FF2B5EF4-FFF2-40B4-BE49-F238E27FC236}">
                <a16:creationId xmlns:a16="http://schemas.microsoft.com/office/drawing/2014/main" id="{EF76DE86-C438-4E37-A2C2-A3C892D489FB}"/>
              </a:ext>
            </a:extLst>
          </p:cNvPr>
          <p:cNvSpPr>
            <a:spLocks noGrp="1"/>
          </p:cNvSpPr>
          <p:nvPr>
            <p:ph sz="quarter" idx="11" hasCustomPrompt="1"/>
          </p:nvPr>
        </p:nvSpPr>
        <p:spPr>
          <a:xfrm>
            <a:off x="3545886" y="1088383"/>
            <a:ext cx="5598114" cy="3826517"/>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Tree>
    <p:extLst>
      <p:ext uri="{BB962C8B-B14F-4D97-AF65-F5344CB8AC3E}">
        <p14:creationId xmlns:p14="http://schemas.microsoft.com/office/powerpoint/2010/main" val="3065342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elfolie mit zwei Bildern">
    <p:spTree>
      <p:nvGrpSpPr>
        <p:cNvPr id="1" name=""/>
        <p:cNvGrpSpPr/>
        <p:nvPr/>
      </p:nvGrpSpPr>
      <p:grpSpPr>
        <a:xfrm>
          <a:off x="0" y="0"/>
          <a:ext cx="0" cy="0"/>
          <a:chOff x="0" y="0"/>
          <a:chExt cx="0" cy="0"/>
        </a:xfrm>
      </p:grpSpPr>
      <p:grpSp>
        <p:nvGrpSpPr>
          <p:cNvPr id="31" name="Gruppieren 30">
            <a:extLst>
              <a:ext uri="{FF2B5EF4-FFF2-40B4-BE49-F238E27FC236}">
                <a16:creationId xmlns:a16="http://schemas.microsoft.com/office/drawing/2014/main" id="{8609EF01-760B-4279-96D2-9AE5DF9E07ED}"/>
              </a:ext>
            </a:extLst>
          </p:cNvPr>
          <p:cNvGrpSpPr/>
          <p:nvPr userDrawn="1"/>
        </p:nvGrpSpPr>
        <p:grpSpPr>
          <a:xfrm>
            <a:off x="-4877" y="4950860"/>
            <a:ext cx="9148877" cy="198120"/>
            <a:chOff x="-4877" y="4950860"/>
            <a:chExt cx="9148877" cy="198120"/>
          </a:xfrm>
        </p:grpSpPr>
        <p:sp>
          <p:nvSpPr>
            <p:cNvPr id="32" name="bk object 18">
              <a:extLst>
                <a:ext uri="{FF2B5EF4-FFF2-40B4-BE49-F238E27FC236}">
                  <a16:creationId xmlns:a16="http://schemas.microsoft.com/office/drawing/2014/main" id="{A4C7AC9B-CEA5-4C57-B178-3624C6812F1D}"/>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3" name="bk object 18">
              <a:extLst>
                <a:ext uri="{FF2B5EF4-FFF2-40B4-BE49-F238E27FC236}">
                  <a16:creationId xmlns:a16="http://schemas.microsoft.com/office/drawing/2014/main" id="{D054BE5A-53A6-4A25-B171-207E0A5A15D9}"/>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4" name="Holder 3">
              <a:extLst>
                <a:ext uri="{FF2B5EF4-FFF2-40B4-BE49-F238E27FC236}">
                  <a16:creationId xmlns:a16="http://schemas.microsoft.com/office/drawing/2014/main" id="{7E7A0D5B-9864-42E6-BDCD-A3D2A068635F}"/>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15" name="Datumsplatzhalter 3">
            <a:extLst>
              <a:ext uri="{FF2B5EF4-FFF2-40B4-BE49-F238E27FC236}">
                <a16:creationId xmlns:a16="http://schemas.microsoft.com/office/drawing/2014/main" id="{3B5E04AF-3094-435E-B4CE-19B4DDF27069}"/>
              </a:ext>
            </a:extLst>
          </p:cNvPr>
          <p:cNvSpPr>
            <a:spLocks noGrp="1"/>
          </p:cNvSpPr>
          <p:nvPr>
            <p:ph type="dt" sz="half" idx="10"/>
          </p:nvPr>
        </p:nvSpPr>
        <p:spPr>
          <a:xfrm>
            <a:off x="6565050" y="4460406"/>
            <a:ext cx="2057400" cy="274182"/>
          </a:xfrm>
          <a:prstGeom prst="rect">
            <a:avLst/>
          </a:prstGeom>
        </p:spPr>
        <p:txBody>
          <a:bodyPr lIns="0" tIns="0" rIns="0" bIns="0" anchor="ctr">
            <a:noAutofit/>
          </a:bodyPr>
          <a:lstStyle>
            <a:lvl1pPr algn="r">
              <a:defRPr>
                <a:solidFill>
                  <a:schemeClr val="tx2"/>
                </a:solidFill>
              </a:defRPr>
            </a:lvl1pPr>
          </a:lstStyle>
          <a:p>
            <a:endParaRPr lang="de-DE" dirty="0"/>
          </a:p>
        </p:txBody>
      </p:sp>
      <p:sp>
        <p:nvSpPr>
          <p:cNvPr id="16" name="Titel 1">
            <a:extLst>
              <a:ext uri="{FF2B5EF4-FFF2-40B4-BE49-F238E27FC236}">
                <a16:creationId xmlns:a16="http://schemas.microsoft.com/office/drawing/2014/main" id="{73AB5F60-3C1F-41DD-B58A-3B7E23CC9DFB}"/>
              </a:ext>
            </a:extLst>
          </p:cNvPr>
          <p:cNvSpPr>
            <a:spLocks noGrp="1"/>
          </p:cNvSpPr>
          <p:nvPr>
            <p:ph type="ctrTitle" hasCustomPrompt="1"/>
          </p:nvPr>
        </p:nvSpPr>
        <p:spPr>
          <a:xfrm>
            <a:off x="526536" y="3818597"/>
            <a:ext cx="5773656" cy="567763"/>
          </a:xfrm>
        </p:spPr>
        <p:txBody>
          <a:bodyPr lIns="0" tIns="0" rIns="0" bIns="0" anchor="b">
            <a:noAutofit/>
          </a:bodyPr>
          <a:lstStyle>
            <a:lvl1pPr algn="l">
              <a:defRPr sz="3600" b="0">
                <a:solidFill>
                  <a:schemeClr val="tx2"/>
                </a:solidFill>
              </a:defRPr>
            </a:lvl1pPr>
          </a:lstStyle>
          <a:p>
            <a:r>
              <a:rPr lang="de-DE" dirty="0"/>
              <a:t>Titel bearbeiten</a:t>
            </a:r>
          </a:p>
        </p:txBody>
      </p:sp>
      <p:sp>
        <p:nvSpPr>
          <p:cNvPr id="17" name="Untertitel 2">
            <a:extLst>
              <a:ext uri="{FF2B5EF4-FFF2-40B4-BE49-F238E27FC236}">
                <a16:creationId xmlns:a16="http://schemas.microsoft.com/office/drawing/2014/main" id="{A18DDF52-5273-48AE-8D09-90DA7A10F515}"/>
              </a:ext>
            </a:extLst>
          </p:cNvPr>
          <p:cNvSpPr>
            <a:spLocks noGrp="1"/>
          </p:cNvSpPr>
          <p:nvPr>
            <p:ph type="subTitle" idx="1"/>
          </p:nvPr>
        </p:nvSpPr>
        <p:spPr>
          <a:xfrm>
            <a:off x="526536" y="4458767"/>
            <a:ext cx="5773656" cy="274182"/>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4" name="Grafik 6">
            <a:extLst>
              <a:ext uri="{FF2B5EF4-FFF2-40B4-BE49-F238E27FC236}">
                <a16:creationId xmlns:a16="http://schemas.microsoft.com/office/drawing/2014/main" id="{06DED613-6C95-44B4-934D-915F765D5EC2}"/>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8" name="Freihandform: Form 17">
              <a:extLst>
                <a:ext uri="{FF2B5EF4-FFF2-40B4-BE49-F238E27FC236}">
                  <a16:creationId xmlns:a16="http://schemas.microsoft.com/office/drawing/2014/main" id="{ED8DE4AB-9CB4-42A7-9E68-6E2FAB87CDD7}"/>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2AF7295B-8EB5-4B3E-B347-40D564DF2E8A}"/>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21" name="Freihandform: Form 20">
              <a:extLst>
                <a:ext uri="{FF2B5EF4-FFF2-40B4-BE49-F238E27FC236}">
                  <a16:creationId xmlns:a16="http://schemas.microsoft.com/office/drawing/2014/main" id="{19EB503C-B339-4925-A963-9A41C6D48A86}"/>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24" name="Freihandform: Form 23">
              <a:extLst>
                <a:ext uri="{FF2B5EF4-FFF2-40B4-BE49-F238E27FC236}">
                  <a16:creationId xmlns:a16="http://schemas.microsoft.com/office/drawing/2014/main" id="{458334B5-873D-4772-A5CD-6DB0CA382F6C}"/>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
        <p:nvSpPr>
          <p:cNvPr id="3" name="Inhaltsplatzhalter 2">
            <a:extLst>
              <a:ext uri="{FF2B5EF4-FFF2-40B4-BE49-F238E27FC236}">
                <a16:creationId xmlns:a16="http://schemas.microsoft.com/office/drawing/2014/main" id="{D09443CD-BCA7-46CF-AFA8-330C46340257}"/>
              </a:ext>
            </a:extLst>
          </p:cNvPr>
          <p:cNvSpPr>
            <a:spLocks noGrp="1"/>
          </p:cNvSpPr>
          <p:nvPr>
            <p:ph sz="quarter" idx="13" hasCustomPrompt="1"/>
          </p:nvPr>
        </p:nvSpPr>
        <p:spPr>
          <a:xfrm>
            <a:off x="0" y="1422399"/>
            <a:ext cx="6678234" cy="2396196"/>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5" name="Inhaltsplatzhalter 4">
            <a:extLst>
              <a:ext uri="{FF2B5EF4-FFF2-40B4-BE49-F238E27FC236}">
                <a16:creationId xmlns:a16="http://schemas.microsoft.com/office/drawing/2014/main" id="{7B24558D-B62E-4475-9EF0-8C38F6D9AB62}"/>
              </a:ext>
            </a:extLst>
          </p:cNvPr>
          <p:cNvSpPr>
            <a:spLocks noGrp="1"/>
          </p:cNvSpPr>
          <p:nvPr>
            <p:ph sz="quarter" idx="14" hasCustomPrompt="1"/>
          </p:nvPr>
        </p:nvSpPr>
        <p:spPr>
          <a:xfrm>
            <a:off x="6740999" y="1422400"/>
            <a:ext cx="2403000" cy="2396196"/>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Tree>
    <p:extLst>
      <p:ext uri="{BB962C8B-B14F-4D97-AF65-F5344CB8AC3E}">
        <p14:creationId xmlns:p14="http://schemas.microsoft.com/office/powerpoint/2010/main" val="1853729682"/>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nhaltsverzeichnis ">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2D474F-8BEC-4D91-A03D-D9362EBEA4EC}"/>
              </a:ext>
            </a:extLst>
          </p:cNvPr>
          <p:cNvSpPr>
            <a:spLocks noGrp="1"/>
          </p:cNvSpPr>
          <p:nvPr>
            <p:ph type="title" hasCustomPrompt="1"/>
          </p:nvPr>
        </p:nvSpPr>
        <p:spPr/>
        <p:txBody>
          <a:bodyPr/>
          <a:lstStyle>
            <a:lvl1pPr>
              <a:defRPr/>
            </a:lvl1pPr>
          </a:lstStyle>
          <a:p>
            <a:r>
              <a:rPr lang="de-DE" dirty="0"/>
              <a:t>Inhaltsverzeichnis (Text bearbeiten)</a:t>
            </a:r>
          </a:p>
        </p:txBody>
      </p:sp>
      <p:sp>
        <p:nvSpPr>
          <p:cNvPr id="3" name="Foliennummernplatzhalter 2">
            <a:extLst>
              <a:ext uri="{FF2B5EF4-FFF2-40B4-BE49-F238E27FC236}">
                <a16:creationId xmlns:a16="http://schemas.microsoft.com/office/drawing/2014/main" id="{A49AD49C-66AF-4DEA-AFAD-00CFC0FCD9D7}"/>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D8A236E8-550F-4D48-A470-B5B6ACB7DD4B}"/>
              </a:ext>
            </a:extLst>
          </p:cNvPr>
          <p:cNvSpPr>
            <a:spLocks noGrp="1"/>
          </p:cNvSpPr>
          <p:nvPr>
            <p:ph type="ftr" sz="quarter" idx="11"/>
          </p:nvPr>
        </p:nvSpPr>
        <p:spPr/>
        <p:txBody>
          <a:bodyPr/>
          <a:lstStyle/>
          <a:p>
            <a:endParaRPr lang="de-DE" dirty="0"/>
          </a:p>
        </p:txBody>
      </p:sp>
      <p:sp>
        <p:nvSpPr>
          <p:cNvPr id="8" name="Inhaltsplatzhalter 7">
            <a:extLst>
              <a:ext uri="{FF2B5EF4-FFF2-40B4-BE49-F238E27FC236}">
                <a16:creationId xmlns:a16="http://schemas.microsoft.com/office/drawing/2014/main" id="{CEECEC85-61F4-4B79-8C27-7F9D489194FE}"/>
              </a:ext>
            </a:extLst>
          </p:cNvPr>
          <p:cNvSpPr>
            <a:spLocks noGrp="1"/>
          </p:cNvSpPr>
          <p:nvPr>
            <p:ph sz="quarter" idx="12" hasCustomPrompt="1"/>
          </p:nvPr>
        </p:nvSpPr>
        <p:spPr>
          <a:xfrm>
            <a:off x="5488102" y="1422400"/>
            <a:ext cx="3655898"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4" name="Textplatzhalter 13">
            <a:extLst>
              <a:ext uri="{FF2B5EF4-FFF2-40B4-BE49-F238E27FC236}">
                <a16:creationId xmlns:a16="http://schemas.microsoft.com/office/drawing/2014/main" id="{00A45E48-BE13-4673-A7CD-2D5059A1B6F9}"/>
              </a:ext>
            </a:extLst>
          </p:cNvPr>
          <p:cNvSpPr>
            <a:spLocks noGrp="1"/>
          </p:cNvSpPr>
          <p:nvPr>
            <p:ph type="body" sz="quarter" idx="13"/>
          </p:nvPr>
        </p:nvSpPr>
        <p:spPr>
          <a:xfrm>
            <a:off x="521550" y="1422399"/>
            <a:ext cx="4586288" cy="3492500"/>
          </a:xfrm>
        </p:spPr>
        <p:txBody>
          <a:bodyPr>
            <a:noAutofit/>
          </a:bodyPr>
          <a:lstStyle>
            <a:lvl1pPr marL="295275" indent="-295275">
              <a:spcBef>
                <a:spcPts val="1200"/>
              </a:spcBef>
              <a:buFont typeface="+mj-lt"/>
              <a:buAutoNum type="arabicPeriod"/>
              <a:defRPr/>
            </a:lvl1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2933523444"/>
      </p:ext>
    </p:extLst>
  </p:cSld>
  <p:clrMapOvr>
    <a:masterClrMapping/>
  </p:clrMapOvr>
  <p:extLst>
    <p:ext uri="{DCECCB84-F9BA-43D5-87BE-67443E8EF086}">
      <p15:sldGuideLst xmlns:p15="http://schemas.microsoft.com/office/powerpoint/2012/main">
        <p15:guide id="1" pos="322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 +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7" name="Textplatzhalter 6">
            <a:extLst>
              <a:ext uri="{FF2B5EF4-FFF2-40B4-BE49-F238E27FC236}">
                <a16:creationId xmlns:a16="http://schemas.microsoft.com/office/drawing/2014/main" id="{B389A477-57D5-4BE0-806F-7840FB2B8F8E}"/>
              </a:ext>
            </a:extLst>
          </p:cNvPr>
          <p:cNvSpPr>
            <a:spLocks noGrp="1"/>
          </p:cNvSpPr>
          <p:nvPr>
            <p:ph type="body" sz="quarter" idx="13"/>
          </p:nvPr>
        </p:nvSpPr>
        <p:spPr>
          <a:xfrm>
            <a:off x="521550" y="1422399"/>
            <a:ext cx="8096250" cy="3492500"/>
          </a:xfrm>
        </p:spPr>
        <p:txBody>
          <a:bodyPr>
            <a:noAutofit/>
          </a:bodyPr>
          <a:lstStyle>
            <a:lvl1pPr>
              <a:defRPr sz="2800"/>
            </a:lvl1pPr>
            <a:lvl2pPr>
              <a:defRPr sz="2400"/>
            </a:lvl2pPr>
            <a:lvl3pPr>
              <a:defRPr sz="2000"/>
            </a:lvl3pPr>
            <a:lvl4pPr>
              <a:defRPr sz="2000"/>
            </a:lvl4pPr>
            <a:lvl5pPr>
              <a:defRPr sz="2000"/>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028884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 1">
    <p:spTree>
      <p:nvGrpSpPr>
        <p:cNvPr id="1" name=""/>
        <p:cNvGrpSpPr/>
        <p:nvPr/>
      </p:nvGrpSpPr>
      <p:grpSpPr>
        <a:xfrm>
          <a:off x="0" y="0"/>
          <a:ext cx="0" cy="0"/>
          <a:chOff x="0" y="0"/>
          <a:chExt cx="0" cy="0"/>
        </a:xfrm>
      </p:grpSpPr>
      <p:grpSp>
        <p:nvGrpSpPr>
          <p:cNvPr id="29" name="Gruppieren 28">
            <a:extLst>
              <a:ext uri="{FF2B5EF4-FFF2-40B4-BE49-F238E27FC236}">
                <a16:creationId xmlns:a16="http://schemas.microsoft.com/office/drawing/2014/main" id="{3C014E30-33A3-475F-B8A0-9E84E311170A}"/>
              </a:ext>
            </a:extLst>
          </p:cNvPr>
          <p:cNvGrpSpPr/>
          <p:nvPr userDrawn="1"/>
        </p:nvGrpSpPr>
        <p:grpSpPr>
          <a:xfrm>
            <a:off x="-4877" y="4950860"/>
            <a:ext cx="9148877" cy="198120"/>
            <a:chOff x="-4877" y="4950860"/>
            <a:chExt cx="9148877" cy="198120"/>
          </a:xfrm>
          <a:solidFill>
            <a:schemeClr val="tx2"/>
          </a:solidFill>
        </p:grpSpPr>
        <p:sp>
          <p:nvSpPr>
            <p:cNvPr id="30" name="bk object 18">
              <a:extLst>
                <a:ext uri="{FF2B5EF4-FFF2-40B4-BE49-F238E27FC236}">
                  <a16:creationId xmlns:a16="http://schemas.microsoft.com/office/drawing/2014/main" id="{6643BCF6-A569-4BAD-B15C-E253B00A5594}"/>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grpFill/>
          </p:spPr>
          <p:txBody>
            <a:bodyPr wrap="square" lIns="0" tIns="0" rIns="0" bIns="0" rtlCol="0"/>
            <a:lstStyle/>
            <a:p>
              <a:endParaRPr/>
            </a:p>
          </p:txBody>
        </p:sp>
        <p:sp>
          <p:nvSpPr>
            <p:cNvPr id="31" name="bk object 18">
              <a:extLst>
                <a:ext uri="{FF2B5EF4-FFF2-40B4-BE49-F238E27FC236}">
                  <a16:creationId xmlns:a16="http://schemas.microsoft.com/office/drawing/2014/main" id="{D0D25174-0D7D-4590-B212-5467D04FECF1}"/>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grpFill/>
          </p:spPr>
          <p:txBody>
            <a:bodyPr wrap="square" lIns="0" tIns="0" rIns="0" bIns="0" rtlCol="0"/>
            <a:lstStyle/>
            <a:p>
              <a:endParaRPr/>
            </a:p>
          </p:txBody>
        </p:sp>
        <p:sp>
          <p:nvSpPr>
            <p:cNvPr id="32" name="Holder 3">
              <a:extLst>
                <a:ext uri="{FF2B5EF4-FFF2-40B4-BE49-F238E27FC236}">
                  <a16:creationId xmlns:a16="http://schemas.microsoft.com/office/drawing/2014/main" id="{7C25F4F3-A838-4B03-A6C0-3D91C8E43EB3}"/>
                </a:ext>
              </a:extLst>
            </p:cNvPr>
            <p:cNvSpPr txBox="1">
              <a:spLocks/>
            </p:cNvSpPr>
            <p:nvPr userDrawn="1"/>
          </p:nvSpPr>
          <p:spPr>
            <a:xfrm>
              <a:off x="8194726" y="4966101"/>
              <a:ext cx="449579" cy="167639"/>
            </a:xfrm>
            <a:prstGeom prst="rect">
              <a:avLst/>
            </a:prstGeom>
            <a:grpFill/>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15" name="Datumsplatzhalter 3">
            <a:extLst>
              <a:ext uri="{FF2B5EF4-FFF2-40B4-BE49-F238E27FC236}">
                <a16:creationId xmlns:a16="http://schemas.microsoft.com/office/drawing/2014/main" id="{3B5E04AF-3094-435E-B4CE-19B4DDF27069}"/>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
        <p:nvSpPr>
          <p:cNvPr id="17" name="Untertitel 2">
            <a:extLst>
              <a:ext uri="{FF2B5EF4-FFF2-40B4-BE49-F238E27FC236}">
                <a16:creationId xmlns:a16="http://schemas.microsoft.com/office/drawing/2014/main" id="{A18DDF52-5273-48AE-8D09-90DA7A10F515}"/>
              </a:ext>
            </a:extLst>
          </p:cNvPr>
          <p:cNvSpPr>
            <a:spLocks noGrp="1"/>
          </p:cNvSpPr>
          <p:nvPr>
            <p:ph type="subTitle" idx="1"/>
          </p:nvPr>
        </p:nvSpPr>
        <p:spPr>
          <a:xfrm>
            <a:off x="526536" y="3512495"/>
            <a:ext cx="4936563"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18" name="Titel 1">
            <a:extLst>
              <a:ext uri="{FF2B5EF4-FFF2-40B4-BE49-F238E27FC236}">
                <a16:creationId xmlns:a16="http://schemas.microsoft.com/office/drawing/2014/main" id="{FAB22651-CAFB-4334-BBAD-47EBF4CF7FDC}"/>
              </a:ext>
            </a:extLst>
          </p:cNvPr>
          <p:cNvSpPr>
            <a:spLocks noGrp="1"/>
          </p:cNvSpPr>
          <p:nvPr>
            <p:ph type="ctrTitle" hasCustomPrompt="1"/>
          </p:nvPr>
        </p:nvSpPr>
        <p:spPr>
          <a:xfrm>
            <a:off x="526536" y="2331598"/>
            <a:ext cx="4936563" cy="1108490"/>
          </a:xfrm>
        </p:spPr>
        <p:txBody>
          <a:bodyPr lIns="0" tIns="0" rIns="0" bIns="0" anchor="b">
            <a:noAutofit/>
          </a:bodyPr>
          <a:lstStyle>
            <a:lvl1pPr algn="l">
              <a:defRPr sz="3600" b="0">
                <a:solidFill>
                  <a:schemeClr val="tx2"/>
                </a:solidFill>
              </a:defRPr>
            </a:lvl1pPr>
          </a:lstStyle>
          <a:p>
            <a:r>
              <a:rPr lang="de-DE" dirty="0"/>
              <a:t>Titel bearbeiten</a:t>
            </a:r>
          </a:p>
        </p:txBody>
      </p:sp>
      <p:grpSp>
        <p:nvGrpSpPr>
          <p:cNvPr id="13" name="Grafik 6">
            <a:extLst>
              <a:ext uri="{FF2B5EF4-FFF2-40B4-BE49-F238E27FC236}">
                <a16:creationId xmlns:a16="http://schemas.microsoft.com/office/drawing/2014/main" id="{CF4A76B1-953E-4A32-9BD1-DE88786E38FC}"/>
              </a:ext>
            </a:extLst>
          </p:cNvPr>
          <p:cNvGrpSpPr>
            <a:grpSpLocks noChangeAspect="1"/>
          </p:cNvGrpSpPr>
          <p:nvPr userDrawn="1"/>
        </p:nvGrpSpPr>
        <p:grpSpPr>
          <a:xfrm>
            <a:off x="522799" y="385347"/>
            <a:ext cx="1528921" cy="584196"/>
            <a:chOff x="695325" y="516229"/>
            <a:chExt cx="2556359" cy="975572"/>
          </a:xfrm>
          <a:solidFill>
            <a:schemeClr val="tx2"/>
          </a:solidFill>
        </p:grpSpPr>
        <p:sp>
          <p:nvSpPr>
            <p:cNvPr id="14" name="Freihandform: Form 13">
              <a:extLst>
                <a:ext uri="{FF2B5EF4-FFF2-40B4-BE49-F238E27FC236}">
                  <a16:creationId xmlns:a16="http://schemas.microsoft.com/office/drawing/2014/main" id="{CFD7E5C6-0F67-4B37-B3BF-534429CFB0DA}"/>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grpFill/>
            <a:ln w="4510" cap="flat">
              <a:noFill/>
              <a:prstDash val="solid"/>
              <a:miter/>
            </a:ln>
          </p:spPr>
          <p:txBody>
            <a:bodyPr rtlCol="0" anchor="ctr"/>
            <a:lstStyle/>
            <a:p>
              <a:endParaRPr lang="de-DE" sz="1351"/>
            </a:p>
          </p:txBody>
        </p:sp>
        <p:sp>
          <p:nvSpPr>
            <p:cNvPr id="16" name="Freihandform: Form 15">
              <a:extLst>
                <a:ext uri="{FF2B5EF4-FFF2-40B4-BE49-F238E27FC236}">
                  <a16:creationId xmlns:a16="http://schemas.microsoft.com/office/drawing/2014/main" id="{4D3305F2-C7C5-4C12-9231-D66E6CDF1F5F}"/>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grpFill/>
            <a:ln w="4510"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841CA9BF-ECB3-404C-B6B8-1533D1C1E0A0}"/>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grpFill/>
            <a:ln w="4510"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B7658C24-2A28-49B2-96C0-D5EEAC50C416}"/>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grpFill/>
            <a:ln w="4510" cap="flat">
              <a:noFill/>
              <a:prstDash val="solid"/>
              <a:miter/>
            </a:ln>
          </p:spPr>
          <p:txBody>
            <a:bodyPr rtlCol="0" anchor="ctr"/>
            <a:lstStyle/>
            <a:p>
              <a:endParaRPr lang="de-DE" sz="1351"/>
            </a:p>
          </p:txBody>
        </p:sp>
      </p:grpSp>
      <p:sp>
        <p:nvSpPr>
          <p:cNvPr id="3" name="Inhaltsplatzhalter 2">
            <a:extLst>
              <a:ext uri="{FF2B5EF4-FFF2-40B4-BE49-F238E27FC236}">
                <a16:creationId xmlns:a16="http://schemas.microsoft.com/office/drawing/2014/main" id="{51F135B6-57F4-4B6E-AD86-CFAA18EDA947}"/>
              </a:ext>
            </a:extLst>
          </p:cNvPr>
          <p:cNvSpPr>
            <a:spLocks noGrp="1"/>
          </p:cNvSpPr>
          <p:nvPr>
            <p:ph sz="quarter" idx="11" hasCustomPrompt="1"/>
          </p:nvPr>
        </p:nvSpPr>
        <p:spPr>
          <a:xfrm>
            <a:off x="5620941" y="1088383"/>
            <a:ext cx="3523059" cy="3826517"/>
          </a:xfrm>
          <a:solidFill>
            <a:schemeClr val="bg2">
              <a:lumMod val="100000"/>
            </a:schemeClr>
          </a:solidFill>
          <a:ln/>
        </p:spPr>
        <p:txBody>
          <a:bodyPr lIns="0" tIns="540000" rIns="0" bIns="0" anchor="t">
            <a:noAutofit/>
          </a:bodyPr>
          <a:lstStyle>
            <a:lvl1pPr marL="180975" indent="0" algn="l">
              <a:lnSpc>
                <a:spcPct val="90000"/>
              </a:lnSpc>
              <a:buNone/>
              <a:defRPr sz="1600" b="0">
                <a:solidFill>
                  <a:schemeClr val="tx1">
                    <a:lumMod val="100000"/>
                  </a:schemeClr>
                </a:solidFill>
                <a:latin typeface="Arial" panose="020B0604020202020204" pitchFamily="34" charset="0"/>
              </a:defRPr>
            </a:lvl1pPr>
            <a:lvl2pPr algn="ctr">
              <a:lnSpc>
                <a:spcPct val="90000"/>
              </a:lnSpc>
              <a:defRPr sz="1600" b="0">
                <a:solidFill>
                  <a:schemeClr val="tx1">
                    <a:lumMod val="100000"/>
                  </a:schemeClr>
                </a:solidFill>
                <a:latin typeface="Arial" panose="020B0604020202020204" pitchFamily="34" charset="0"/>
              </a:defRPr>
            </a:lvl2pPr>
            <a:lvl3pPr algn="ctr">
              <a:lnSpc>
                <a:spcPct val="90000"/>
              </a:lnSpc>
              <a:defRPr sz="1600" b="0">
                <a:solidFill>
                  <a:schemeClr val="tx1">
                    <a:lumMod val="100000"/>
                  </a:schemeClr>
                </a:solidFill>
                <a:latin typeface="Arial" panose="020B0604020202020204" pitchFamily="34" charset="0"/>
              </a:defRPr>
            </a:lvl3pPr>
            <a:lvl4pPr algn="ctr">
              <a:lnSpc>
                <a:spcPct val="90000"/>
              </a:lnSpc>
              <a:defRPr sz="1600" b="0">
                <a:solidFill>
                  <a:schemeClr val="tx1">
                    <a:lumMod val="100000"/>
                  </a:schemeClr>
                </a:solidFill>
                <a:latin typeface="Arial" panose="020B0604020202020204" pitchFamily="34" charset="0"/>
              </a:defRPr>
            </a:lvl4pPr>
            <a:lvl5pPr algn="ctr">
              <a:lnSpc>
                <a:spcPct val="90000"/>
              </a:lnSpc>
              <a:defRPr sz="1600" b="0">
                <a:solidFill>
                  <a:schemeClr val="tx1">
                    <a:lumMod val="100000"/>
                  </a:schemeClr>
                </a:solidFill>
                <a:latin typeface="Arial" panose="020B0604020202020204" pitchFamily="34" charset="0"/>
              </a:defRPr>
            </a:lvl5pPr>
          </a:lstStyle>
          <a:p>
            <a:pPr lvl="0"/>
            <a:r>
              <a:rPr lang="de-DE" dirty="0"/>
              <a:t>Inhaltsplatzhalter</a:t>
            </a:r>
          </a:p>
        </p:txBody>
      </p:sp>
    </p:spTree>
    <p:extLst>
      <p:ext uri="{BB962C8B-B14F-4D97-AF65-F5344CB8AC3E}">
        <p14:creationId xmlns:p14="http://schemas.microsoft.com/office/powerpoint/2010/main" val="4669278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nhalt +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8" name="Textplatzhalter 7">
            <a:extLst>
              <a:ext uri="{FF2B5EF4-FFF2-40B4-BE49-F238E27FC236}">
                <a16:creationId xmlns:a16="http://schemas.microsoft.com/office/drawing/2014/main" id="{2921D334-520E-4FBB-B8A8-6A609B53F956}"/>
              </a:ext>
            </a:extLst>
          </p:cNvPr>
          <p:cNvSpPr>
            <a:spLocks noGrp="1"/>
          </p:cNvSpPr>
          <p:nvPr>
            <p:ph type="body" sz="quarter" idx="14"/>
          </p:nvPr>
        </p:nvSpPr>
        <p:spPr>
          <a:xfrm>
            <a:off x="521550" y="1422399"/>
            <a:ext cx="8101012"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9">
            <a:extLst>
              <a:ext uri="{FF2B5EF4-FFF2-40B4-BE49-F238E27FC236}">
                <a16:creationId xmlns:a16="http://schemas.microsoft.com/office/drawing/2014/main" id="{01DE3242-4A0A-49BE-B977-923FDF4B3BBE}"/>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64419430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 Untertitel, gross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8" name="Textplatzhalter 7">
            <a:extLst>
              <a:ext uri="{FF2B5EF4-FFF2-40B4-BE49-F238E27FC236}">
                <a16:creationId xmlns:a16="http://schemas.microsoft.com/office/drawing/2014/main" id="{3BFE84D2-D951-43C8-81B8-BCF2BCBCC335}"/>
              </a:ext>
            </a:extLst>
          </p:cNvPr>
          <p:cNvSpPr>
            <a:spLocks noGrp="1"/>
          </p:cNvSpPr>
          <p:nvPr>
            <p:ph type="body" sz="quarter" idx="14"/>
          </p:nvPr>
        </p:nvSpPr>
        <p:spPr>
          <a:xfrm>
            <a:off x="521550" y="1545752"/>
            <a:ext cx="8101012" cy="3311525"/>
          </a:xfrm>
        </p:spPr>
        <p:txBody>
          <a:bodyPr>
            <a:noAutofit/>
          </a:bodyPr>
          <a:lstStyle>
            <a:lvl1pPr>
              <a:defRPr sz="2000"/>
            </a:lvl1pPr>
            <a:lvl2pPr>
              <a:defRPr sz="1800"/>
            </a:lvl2pPr>
            <a:lvl3pPr>
              <a:defRPr sz="1600"/>
            </a:lvl3pPr>
            <a:lvl4pPr>
              <a:defRPr sz="1600"/>
            </a:lvl4pPr>
            <a:lvl5pPr>
              <a:defRPr sz="1600"/>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9" name="Textplatzhalter 9">
            <a:extLst>
              <a:ext uri="{FF2B5EF4-FFF2-40B4-BE49-F238E27FC236}">
                <a16:creationId xmlns:a16="http://schemas.microsoft.com/office/drawing/2014/main" id="{030E0540-8401-4306-9BF6-492F80888461}"/>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24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7141230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D2D15A-E19B-4725-AC01-F52639F085FE}"/>
              </a:ext>
            </a:extLst>
          </p:cNvPr>
          <p:cNvSpPr>
            <a:spLocks noGrp="1"/>
          </p:cNvSpPr>
          <p:nvPr>
            <p:ph type="title"/>
          </p:nvPr>
        </p:nvSpPr>
        <p:spPr/>
        <p:txBody>
          <a:bodyPr/>
          <a:lstStyle>
            <a:lvl1pPr>
              <a:defRPr/>
            </a:lvl1pPr>
          </a:lstStyle>
          <a:p>
            <a:r>
              <a:rPr lang="de-DE"/>
              <a:t>Titelmasterformat durch Klicken bearbeiten</a:t>
            </a:r>
            <a:endParaRPr lang="de-DE" dirty="0"/>
          </a:p>
        </p:txBody>
      </p:sp>
      <p:sp>
        <p:nvSpPr>
          <p:cNvPr id="6" name="Fußzeilenplatzhalter 5">
            <a:extLst>
              <a:ext uri="{FF2B5EF4-FFF2-40B4-BE49-F238E27FC236}">
                <a16:creationId xmlns:a16="http://schemas.microsoft.com/office/drawing/2014/main" id="{868FDF4B-5FA2-4BE9-91FF-2874E76FC59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E2C360C-95DE-4762-ABD3-B6787C410945}"/>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8" name="Textplatzhalter 7">
            <a:extLst>
              <a:ext uri="{FF2B5EF4-FFF2-40B4-BE49-F238E27FC236}">
                <a16:creationId xmlns:a16="http://schemas.microsoft.com/office/drawing/2014/main" id="{0B557236-B6F1-4EF1-92AD-2624537923D4}"/>
              </a:ext>
            </a:extLst>
          </p:cNvPr>
          <p:cNvSpPr>
            <a:spLocks noGrp="1"/>
          </p:cNvSpPr>
          <p:nvPr>
            <p:ph type="body" sz="quarter" idx="13"/>
          </p:nvPr>
        </p:nvSpPr>
        <p:spPr>
          <a:xfrm>
            <a:off x="521550" y="1422399"/>
            <a:ext cx="3941762" cy="3424238"/>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9">
            <a:extLst>
              <a:ext uri="{FF2B5EF4-FFF2-40B4-BE49-F238E27FC236}">
                <a16:creationId xmlns:a16="http://schemas.microsoft.com/office/drawing/2014/main" id="{5D9B5E02-9A16-49B4-9355-BE71C0D66577}"/>
              </a:ext>
            </a:extLst>
          </p:cNvPr>
          <p:cNvSpPr>
            <a:spLocks noGrp="1"/>
          </p:cNvSpPr>
          <p:nvPr>
            <p:ph type="body" sz="quarter" idx="14"/>
          </p:nvPr>
        </p:nvSpPr>
        <p:spPr>
          <a:xfrm>
            <a:off x="4679950" y="1422400"/>
            <a:ext cx="3943350" cy="342423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255777139"/>
      </p:ext>
    </p:extLst>
  </p:cSld>
  <p:clrMapOvr>
    <a:masterClrMapping/>
  </p:clrMapOvr>
  <p:extLst>
    <p:ext uri="{DCECCB84-F9BA-43D5-87BE-67443E8EF086}">
      <p15:sldGuideLst xmlns:p15="http://schemas.microsoft.com/office/powerpoint/2012/main">
        <p15:guide id="1" pos="2812">
          <p15:clr>
            <a:srgbClr val="FBAE40"/>
          </p15:clr>
        </p15:guide>
        <p15:guide id="2" pos="2948">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Zwei Inhalte +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D2D15A-E19B-4725-AC01-F52639F085FE}"/>
              </a:ext>
            </a:extLst>
          </p:cNvPr>
          <p:cNvSpPr>
            <a:spLocks noGrp="1"/>
          </p:cNvSpPr>
          <p:nvPr>
            <p:ph type="title"/>
          </p:nvPr>
        </p:nvSpPr>
        <p:spPr/>
        <p:txBody>
          <a:bodyPr tIns="0"/>
          <a:lstStyle/>
          <a:p>
            <a:r>
              <a:rPr lang="de-DE"/>
              <a:t>Titelmasterformat durch Klicken bearbeiten</a:t>
            </a:r>
            <a:endParaRPr lang="de-DE" dirty="0"/>
          </a:p>
        </p:txBody>
      </p:sp>
      <p:sp>
        <p:nvSpPr>
          <p:cNvPr id="6" name="Fußzeilenplatzhalter 5">
            <a:extLst>
              <a:ext uri="{FF2B5EF4-FFF2-40B4-BE49-F238E27FC236}">
                <a16:creationId xmlns:a16="http://schemas.microsoft.com/office/drawing/2014/main" id="{868FDF4B-5FA2-4BE9-91FF-2874E76FC59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E2C360C-95DE-4762-ABD3-B6787C410945}"/>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10" name="Textplatzhalter 9">
            <a:extLst>
              <a:ext uri="{FF2B5EF4-FFF2-40B4-BE49-F238E27FC236}">
                <a16:creationId xmlns:a16="http://schemas.microsoft.com/office/drawing/2014/main" id="{5B1E48B2-9056-46C9-8170-057A7DDAE8AC}"/>
              </a:ext>
            </a:extLst>
          </p:cNvPr>
          <p:cNvSpPr>
            <a:spLocks noGrp="1"/>
          </p:cNvSpPr>
          <p:nvPr>
            <p:ph type="body" sz="quarter" idx="14"/>
          </p:nvPr>
        </p:nvSpPr>
        <p:spPr>
          <a:xfrm>
            <a:off x="521550" y="1422399"/>
            <a:ext cx="3941762"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2" name="Textplatzhalter 11">
            <a:extLst>
              <a:ext uri="{FF2B5EF4-FFF2-40B4-BE49-F238E27FC236}">
                <a16:creationId xmlns:a16="http://schemas.microsoft.com/office/drawing/2014/main" id="{3C9A547D-69C2-4513-9E4D-7F7C15B98CA0}"/>
              </a:ext>
            </a:extLst>
          </p:cNvPr>
          <p:cNvSpPr>
            <a:spLocks noGrp="1"/>
          </p:cNvSpPr>
          <p:nvPr>
            <p:ph type="body" sz="quarter" idx="15"/>
          </p:nvPr>
        </p:nvSpPr>
        <p:spPr>
          <a:xfrm>
            <a:off x="4679950" y="1422400"/>
            <a:ext cx="3937000"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1" name="Textplatzhalter 9">
            <a:extLst>
              <a:ext uri="{FF2B5EF4-FFF2-40B4-BE49-F238E27FC236}">
                <a16:creationId xmlns:a16="http://schemas.microsoft.com/office/drawing/2014/main" id="{D524BA3A-5E5B-4B9E-872F-9D551BF905BA}"/>
              </a:ext>
            </a:extLst>
          </p:cNvPr>
          <p:cNvSpPr>
            <a:spLocks noGrp="1"/>
          </p:cNvSpPr>
          <p:nvPr>
            <p:ph type="body" sz="quarter" idx="16"/>
          </p:nvPr>
        </p:nvSpPr>
        <p:spPr>
          <a:xfrm>
            <a:off x="521495" y="1088384"/>
            <a:ext cx="3942556"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
        <p:nvSpPr>
          <p:cNvPr id="13" name="Textplatzhalter 9">
            <a:extLst>
              <a:ext uri="{FF2B5EF4-FFF2-40B4-BE49-F238E27FC236}">
                <a16:creationId xmlns:a16="http://schemas.microsoft.com/office/drawing/2014/main" id="{B84DD4AE-7842-411B-B7CF-80BB2ECD2D66}"/>
              </a:ext>
            </a:extLst>
          </p:cNvPr>
          <p:cNvSpPr>
            <a:spLocks noGrp="1"/>
          </p:cNvSpPr>
          <p:nvPr>
            <p:ph type="body" sz="quarter" idx="17"/>
          </p:nvPr>
        </p:nvSpPr>
        <p:spPr>
          <a:xfrm>
            <a:off x="4680744" y="1088384"/>
            <a:ext cx="3942556"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1540803150"/>
      </p:ext>
    </p:extLst>
  </p:cSld>
  <p:clrMapOvr>
    <a:masterClrMapping/>
  </p:clrMapOvr>
  <p:extLst>
    <p:ext uri="{DCECCB84-F9BA-43D5-87BE-67443E8EF086}">
      <p15:sldGuideLst xmlns:p15="http://schemas.microsoft.com/office/powerpoint/2012/main">
        <p15:guide id="1" pos="2812">
          <p15:clr>
            <a:srgbClr val="FBAE40"/>
          </p15:clr>
        </p15:guide>
        <p15:guide id="2" pos="2948">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iagramnm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1B86FA-3D14-41C0-ACAC-6E7B70336D0F}"/>
              </a:ext>
            </a:extLst>
          </p:cNvPr>
          <p:cNvSpPr>
            <a:spLocks noGrp="1"/>
          </p:cNvSpPr>
          <p:nvPr>
            <p:ph type="title"/>
          </p:nvPr>
        </p:nvSpPr>
        <p:spPr/>
        <p:txBody>
          <a:bodyPr/>
          <a:lstStyle/>
          <a:p>
            <a:r>
              <a:rPr lang="de-DE"/>
              <a:t>Titelmasterformat durch Klicken bearbeiten</a:t>
            </a:r>
          </a:p>
        </p:txBody>
      </p:sp>
      <p:sp>
        <p:nvSpPr>
          <p:cNvPr id="3" name="Foliennummernplatzhalter 2">
            <a:extLst>
              <a:ext uri="{FF2B5EF4-FFF2-40B4-BE49-F238E27FC236}">
                <a16:creationId xmlns:a16="http://schemas.microsoft.com/office/drawing/2014/main" id="{C0BA41F9-75EC-4CB8-BD53-566512502FCF}"/>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77A52C21-7FA6-4626-B212-C78D01574B05}"/>
              </a:ext>
            </a:extLst>
          </p:cNvPr>
          <p:cNvSpPr>
            <a:spLocks noGrp="1"/>
          </p:cNvSpPr>
          <p:nvPr>
            <p:ph type="ftr" sz="quarter" idx="11"/>
          </p:nvPr>
        </p:nvSpPr>
        <p:spPr/>
        <p:txBody>
          <a:bodyPr/>
          <a:lstStyle/>
          <a:p>
            <a:endParaRPr lang="de-DE" dirty="0"/>
          </a:p>
        </p:txBody>
      </p:sp>
      <p:sp>
        <p:nvSpPr>
          <p:cNvPr id="12" name="Inhaltsplatzhalter 11">
            <a:extLst>
              <a:ext uri="{FF2B5EF4-FFF2-40B4-BE49-F238E27FC236}">
                <a16:creationId xmlns:a16="http://schemas.microsoft.com/office/drawing/2014/main" id="{B0FFFB7A-A86B-49FF-8A42-D51942986D72}"/>
              </a:ext>
            </a:extLst>
          </p:cNvPr>
          <p:cNvSpPr>
            <a:spLocks noGrp="1"/>
          </p:cNvSpPr>
          <p:nvPr>
            <p:ph sz="quarter" idx="16" hasCustomPrompt="1"/>
          </p:nvPr>
        </p:nvSpPr>
        <p:spPr>
          <a:xfrm>
            <a:off x="522288" y="1422400"/>
            <a:ext cx="8100219"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smtClean="0">
                <a:solidFill>
                  <a:schemeClr val="tx1">
                    <a:lumMod val="100000"/>
                  </a:schemeClr>
                </a:solidFill>
                <a:latin typeface="Arial" panose="020B0604020202020204" pitchFamily="34" charset="0"/>
              </a:defRPr>
            </a:lvl1pPr>
            <a:lvl2pPr>
              <a:defRPr lang="de-DE" smtClean="0"/>
            </a:lvl2pPr>
            <a:lvl3pPr>
              <a:defRPr lang="de-DE" smtClean="0"/>
            </a:lvl3pPr>
            <a:lvl4pPr>
              <a:defRPr lang="de-DE" smtClean="0"/>
            </a:lvl4pPr>
            <a:lvl5pPr>
              <a:defRPr lang="de-DE"/>
            </a:lvl5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F3492897-1306-4B56-ABBF-BECC42C3FC52}"/>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453186786"/>
      </p:ext>
    </p:extLst>
  </p:cSld>
  <p:clrMapOvr>
    <a:masterClrMapping/>
  </p:clrMapOvr>
  <p:extLst>
    <p:ext uri="{DCECCB84-F9BA-43D5-87BE-67443E8EF086}">
      <p15:sldGuideLst xmlns:p15="http://schemas.microsoft.com/office/powerpoint/2012/main">
        <p15:guide id="1" pos="3674">
          <p15:clr>
            <a:srgbClr val="FBAE40"/>
          </p15:clr>
        </p15:guide>
        <p15:guide id="2" pos="3799">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abellen 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1B86FA-3D14-41C0-ACAC-6E7B70336D0F}"/>
              </a:ext>
            </a:extLst>
          </p:cNvPr>
          <p:cNvSpPr>
            <a:spLocks noGrp="1"/>
          </p:cNvSpPr>
          <p:nvPr>
            <p:ph type="title"/>
          </p:nvPr>
        </p:nvSpPr>
        <p:spPr/>
        <p:txBody>
          <a:bodyPr/>
          <a:lstStyle/>
          <a:p>
            <a:r>
              <a:rPr lang="de-DE"/>
              <a:t>Titelmasterformat durch Klicken bearbeiten</a:t>
            </a:r>
          </a:p>
        </p:txBody>
      </p:sp>
      <p:sp>
        <p:nvSpPr>
          <p:cNvPr id="3" name="Foliennummernplatzhalter 2">
            <a:extLst>
              <a:ext uri="{FF2B5EF4-FFF2-40B4-BE49-F238E27FC236}">
                <a16:creationId xmlns:a16="http://schemas.microsoft.com/office/drawing/2014/main" id="{C0BA41F9-75EC-4CB8-BD53-566512502FCF}"/>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77A52C21-7FA6-4626-B212-C78D01574B05}"/>
              </a:ext>
            </a:extLst>
          </p:cNvPr>
          <p:cNvSpPr>
            <a:spLocks noGrp="1"/>
          </p:cNvSpPr>
          <p:nvPr>
            <p:ph type="ftr" sz="quarter" idx="11"/>
          </p:nvPr>
        </p:nvSpPr>
        <p:spPr/>
        <p:txBody>
          <a:bodyPr/>
          <a:lstStyle/>
          <a:p>
            <a:endParaRPr lang="de-DE" dirty="0"/>
          </a:p>
        </p:txBody>
      </p:sp>
      <p:sp>
        <p:nvSpPr>
          <p:cNvPr id="10" name="Textplatzhalter 8">
            <a:extLst>
              <a:ext uri="{FF2B5EF4-FFF2-40B4-BE49-F238E27FC236}">
                <a16:creationId xmlns:a16="http://schemas.microsoft.com/office/drawing/2014/main" id="{C0C6EB1C-18E9-44D2-B97A-2055909E560B}"/>
              </a:ext>
            </a:extLst>
          </p:cNvPr>
          <p:cNvSpPr>
            <a:spLocks noGrp="1"/>
          </p:cNvSpPr>
          <p:nvPr>
            <p:ph type="body" sz="quarter" idx="15"/>
          </p:nvPr>
        </p:nvSpPr>
        <p:spPr>
          <a:xfrm>
            <a:off x="6030913" y="1422400"/>
            <a:ext cx="2590799"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2" name="Inhaltsplatzhalter 11">
            <a:extLst>
              <a:ext uri="{FF2B5EF4-FFF2-40B4-BE49-F238E27FC236}">
                <a16:creationId xmlns:a16="http://schemas.microsoft.com/office/drawing/2014/main" id="{B0FFFB7A-A86B-49FF-8A42-D51942986D72}"/>
              </a:ext>
            </a:extLst>
          </p:cNvPr>
          <p:cNvSpPr>
            <a:spLocks noGrp="1"/>
          </p:cNvSpPr>
          <p:nvPr>
            <p:ph sz="quarter" idx="16" hasCustomPrompt="1"/>
          </p:nvPr>
        </p:nvSpPr>
        <p:spPr>
          <a:xfrm>
            <a:off x="522288" y="1422400"/>
            <a:ext cx="5310187"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smtClean="0">
                <a:solidFill>
                  <a:schemeClr val="tx1">
                    <a:lumMod val="100000"/>
                  </a:schemeClr>
                </a:solidFill>
                <a:latin typeface="Arial" panose="020B0604020202020204" pitchFamily="34" charset="0"/>
              </a:defRPr>
            </a:lvl1pPr>
            <a:lvl2pPr>
              <a:defRPr lang="de-DE" smtClean="0"/>
            </a:lvl2pPr>
            <a:lvl3pPr>
              <a:defRPr lang="de-DE" smtClean="0"/>
            </a:lvl3pPr>
            <a:lvl4pPr>
              <a:defRPr lang="de-DE" smtClean="0"/>
            </a:lvl4pPr>
            <a:lvl5pPr>
              <a:defRPr lang="de-DE"/>
            </a:lvl5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B5EF241F-A27F-4745-A9E0-F1A18E6D5531}"/>
              </a:ext>
            </a:extLst>
          </p:cNvPr>
          <p:cNvSpPr>
            <a:spLocks noGrp="1"/>
          </p:cNvSpPr>
          <p:nvPr>
            <p:ph type="body" sz="quarter" idx="17"/>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1358178935"/>
      </p:ext>
    </p:extLst>
  </p:cSld>
  <p:clrMapOvr>
    <a:masterClrMapping/>
  </p:clrMapOvr>
  <p:extLst>
    <p:ext uri="{DCECCB84-F9BA-43D5-87BE-67443E8EF086}">
      <p15:sldGuideLst xmlns:p15="http://schemas.microsoft.com/office/powerpoint/2012/main">
        <p15:guide id="1" pos="3674">
          <p15:clr>
            <a:srgbClr val="FBAE40"/>
          </p15:clr>
        </p15:guide>
        <p15:guide id="2" pos="3799">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abellen 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1B86FA-3D14-41C0-ACAC-6E7B70336D0F}"/>
              </a:ext>
            </a:extLst>
          </p:cNvPr>
          <p:cNvSpPr>
            <a:spLocks noGrp="1"/>
          </p:cNvSpPr>
          <p:nvPr>
            <p:ph type="title"/>
          </p:nvPr>
        </p:nvSpPr>
        <p:spPr/>
        <p:txBody>
          <a:bodyPr/>
          <a:lstStyle/>
          <a:p>
            <a:r>
              <a:rPr lang="de-DE"/>
              <a:t>Titelmasterformat durch Klicken bearbeiten</a:t>
            </a:r>
          </a:p>
        </p:txBody>
      </p:sp>
      <p:sp>
        <p:nvSpPr>
          <p:cNvPr id="3" name="Foliennummernplatzhalter 2">
            <a:extLst>
              <a:ext uri="{FF2B5EF4-FFF2-40B4-BE49-F238E27FC236}">
                <a16:creationId xmlns:a16="http://schemas.microsoft.com/office/drawing/2014/main" id="{C0BA41F9-75EC-4CB8-BD53-566512502FCF}"/>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77A52C21-7FA6-4626-B212-C78D01574B05}"/>
              </a:ext>
            </a:extLst>
          </p:cNvPr>
          <p:cNvSpPr>
            <a:spLocks noGrp="1"/>
          </p:cNvSpPr>
          <p:nvPr>
            <p:ph type="ftr" sz="quarter" idx="11"/>
          </p:nvPr>
        </p:nvSpPr>
        <p:spPr/>
        <p:txBody>
          <a:bodyPr/>
          <a:lstStyle/>
          <a:p>
            <a:endParaRPr lang="de-DE" dirty="0"/>
          </a:p>
        </p:txBody>
      </p:sp>
      <p:sp>
        <p:nvSpPr>
          <p:cNvPr id="9" name="Textplatzhalter 8">
            <a:extLst>
              <a:ext uri="{FF2B5EF4-FFF2-40B4-BE49-F238E27FC236}">
                <a16:creationId xmlns:a16="http://schemas.microsoft.com/office/drawing/2014/main" id="{D4ED614B-D2A2-4F44-8C55-EA89904996C0}"/>
              </a:ext>
            </a:extLst>
          </p:cNvPr>
          <p:cNvSpPr>
            <a:spLocks noGrp="1"/>
          </p:cNvSpPr>
          <p:nvPr>
            <p:ph type="body" sz="quarter" idx="14"/>
          </p:nvPr>
        </p:nvSpPr>
        <p:spPr>
          <a:xfrm>
            <a:off x="521550" y="1422399"/>
            <a:ext cx="2590800"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5" name="Inhaltsplatzhalter 14">
            <a:extLst>
              <a:ext uri="{FF2B5EF4-FFF2-40B4-BE49-F238E27FC236}">
                <a16:creationId xmlns:a16="http://schemas.microsoft.com/office/drawing/2014/main" id="{78E908BC-1AEE-469A-8B07-24C581B63281}"/>
              </a:ext>
            </a:extLst>
          </p:cNvPr>
          <p:cNvSpPr>
            <a:spLocks noGrp="1"/>
          </p:cNvSpPr>
          <p:nvPr>
            <p:ph sz="quarter" idx="15" hasCustomPrompt="1"/>
          </p:nvPr>
        </p:nvSpPr>
        <p:spPr>
          <a:xfrm>
            <a:off x="3311525" y="1422400"/>
            <a:ext cx="5310188"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smtClean="0">
                <a:solidFill>
                  <a:schemeClr val="tx1">
                    <a:lumMod val="100000"/>
                  </a:schemeClr>
                </a:solidFill>
                <a:latin typeface="Arial" panose="020B0604020202020204" pitchFamily="34" charset="0"/>
              </a:defRPr>
            </a:lvl1pPr>
            <a:lvl2pPr>
              <a:defRPr lang="de-DE" smtClean="0"/>
            </a:lvl2pPr>
            <a:lvl3pPr>
              <a:defRPr lang="de-DE" smtClean="0"/>
            </a:lvl3pPr>
            <a:lvl4pPr>
              <a:defRPr lang="de-DE" smtClean="0"/>
            </a:lvl4pPr>
            <a:lvl5pPr>
              <a:defRPr lang="de-DE"/>
            </a:lvl5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A6859166-82E3-4ADA-A7AC-E590A723DEC8}"/>
              </a:ext>
            </a:extLst>
          </p:cNvPr>
          <p:cNvSpPr>
            <a:spLocks noGrp="1"/>
          </p:cNvSpPr>
          <p:nvPr>
            <p:ph type="body" sz="quarter" idx="16"/>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801882023"/>
      </p:ext>
    </p:extLst>
  </p:cSld>
  <p:clrMapOvr>
    <a:masterClrMapping/>
  </p:clrMapOvr>
  <p:extLst>
    <p:ext uri="{DCECCB84-F9BA-43D5-87BE-67443E8EF086}">
      <p15:sldGuideLst xmlns:p15="http://schemas.microsoft.com/office/powerpoint/2012/main">
        <p15:guide id="2" pos="1961">
          <p15:clr>
            <a:srgbClr val="FBAE40"/>
          </p15:clr>
        </p15:guide>
        <p15:guide id="3" pos="208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er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D2D15A-E19B-4725-AC01-F52639F085FE}"/>
              </a:ext>
            </a:extLst>
          </p:cNvPr>
          <p:cNvSpPr>
            <a:spLocks noGrp="1"/>
          </p:cNvSpPr>
          <p:nvPr>
            <p:ph type="title"/>
          </p:nvPr>
        </p:nvSpPr>
        <p:spPr/>
        <p:txBody>
          <a:bodyPr/>
          <a:lstStyle/>
          <a:p>
            <a:r>
              <a:rPr lang="de-DE"/>
              <a:t>Titelmasterformat durch Klicken bearbeiten</a:t>
            </a:r>
            <a:endParaRPr lang="de-DE" dirty="0"/>
          </a:p>
        </p:txBody>
      </p:sp>
      <p:sp>
        <p:nvSpPr>
          <p:cNvPr id="6" name="Fußzeilenplatzhalter 5">
            <a:extLst>
              <a:ext uri="{FF2B5EF4-FFF2-40B4-BE49-F238E27FC236}">
                <a16:creationId xmlns:a16="http://schemas.microsoft.com/office/drawing/2014/main" id="{868FDF4B-5FA2-4BE9-91FF-2874E76FC59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E2C360C-95DE-4762-ABD3-B6787C410945}"/>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10" name="Textplatzhalter 9">
            <a:extLst>
              <a:ext uri="{FF2B5EF4-FFF2-40B4-BE49-F238E27FC236}">
                <a16:creationId xmlns:a16="http://schemas.microsoft.com/office/drawing/2014/main" id="{0FDB2AAA-C98E-4D27-9188-E7E5DBFF0977}"/>
              </a:ext>
            </a:extLst>
          </p:cNvPr>
          <p:cNvSpPr>
            <a:spLocks noGrp="1"/>
          </p:cNvSpPr>
          <p:nvPr>
            <p:ph type="body" sz="quarter" idx="15"/>
          </p:nvPr>
        </p:nvSpPr>
        <p:spPr>
          <a:xfrm>
            <a:off x="522288" y="1422400"/>
            <a:ext cx="3941762"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8" name="Textplatzhalter 17">
            <a:extLst>
              <a:ext uri="{FF2B5EF4-FFF2-40B4-BE49-F238E27FC236}">
                <a16:creationId xmlns:a16="http://schemas.microsoft.com/office/drawing/2014/main" id="{5823B8EE-EC69-45B2-BAC9-1BCA4FBF1E03}"/>
              </a:ext>
            </a:extLst>
          </p:cNvPr>
          <p:cNvSpPr>
            <a:spLocks noGrp="1"/>
          </p:cNvSpPr>
          <p:nvPr>
            <p:ph type="body" sz="quarter" idx="16"/>
          </p:nvPr>
        </p:nvSpPr>
        <p:spPr>
          <a:xfrm>
            <a:off x="4679950" y="1422400"/>
            <a:ext cx="3941763"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20" name="Textplatzhalter 19">
            <a:extLst>
              <a:ext uri="{FF2B5EF4-FFF2-40B4-BE49-F238E27FC236}">
                <a16:creationId xmlns:a16="http://schemas.microsoft.com/office/drawing/2014/main" id="{640510EC-0518-429F-B934-724E542AEEB8}"/>
              </a:ext>
            </a:extLst>
          </p:cNvPr>
          <p:cNvSpPr>
            <a:spLocks noGrp="1"/>
          </p:cNvSpPr>
          <p:nvPr>
            <p:ph type="body" sz="quarter" idx="17"/>
          </p:nvPr>
        </p:nvSpPr>
        <p:spPr>
          <a:xfrm>
            <a:off x="522288" y="3187700"/>
            <a:ext cx="3941762"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2" name="Textplatzhalter 21">
            <a:extLst>
              <a:ext uri="{FF2B5EF4-FFF2-40B4-BE49-F238E27FC236}">
                <a16:creationId xmlns:a16="http://schemas.microsoft.com/office/drawing/2014/main" id="{2C5C7A3E-AD9D-494E-9656-60D17A2D3DA4}"/>
              </a:ext>
            </a:extLst>
          </p:cNvPr>
          <p:cNvSpPr>
            <a:spLocks noGrp="1"/>
          </p:cNvSpPr>
          <p:nvPr>
            <p:ph type="body" sz="quarter" idx="18"/>
          </p:nvPr>
        </p:nvSpPr>
        <p:spPr>
          <a:xfrm>
            <a:off x="4679950" y="3187701"/>
            <a:ext cx="3943350"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683044795"/>
      </p:ext>
    </p:extLst>
  </p:cSld>
  <p:clrMapOvr>
    <a:masterClrMapping/>
  </p:clrMapOvr>
  <p:extLst>
    <p:ext uri="{DCECCB84-F9BA-43D5-87BE-67443E8EF086}">
      <p15:sldGuideLst xmlns:p15="http://schemas.microsoft.com/office/powerpoint/2012/main">
        <p15:guide id="1" pos="2812">
          <p15:clr>
            <a:srgbClr val="FBAE40"/>
          </p15:clr>
        </p15:guide>
        <p15:guide id="2" pos="2948">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el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9" name="Textplatzhalter 8">
            <a:extLst>
              <a:ext uri="{FF2B5EF4-FFF2-40B4-BE49-F238E27FC236}">
                <a16:creationId xmlns:a16="http://schemas.microsoft.com/office/drawing/2014/main" id="{86BE7D15-C3F6-44ED-81D4-5CA3DF139463}"/>
              </a:ext>
            </a:extLst>
          </p:cNvPr>
          <p:cNvSpPr>
            <a:spLocks noGrp="1"/>
          </p:cNvSpPr>
          <p:nvPr>
            <p:ph type="body" sz="quarter" idx="14"/>
          </p:nvPr>
        </p:nvSpPr>
        <p:spPr>
          <a:xfrm>
            <a:off x="522288" y="1422400"/>
            <a:ext cx="3941762"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1" name="Textplatzhalter 10">
            <a:extLst>
              <a:ext uri="{FF2B5EF4-FFF2-40B4-BE49-F238E27FC236}">
                <a16:creationId xmlns:a16="http://schemas.microsoft.com/office/drawing/2014/main" id="{A225A19B-F9D6-496E-93F0-23086F37CD51}"/>
              </a:ext>
            </a:extLst>
          </p:cNvPr>
          <p:cNvSpPr>
            <a:spLocks noGrp="1"/>
          </p:cNvSpPr>
          <p:nvPr>
            <p:ph type="body" sz="quarter" idx="15"/>
          </p:nvPr>
        </p:nvSpPr>
        <p:spPr>
          <a:xfrm>
            <a:off x="4679950" y="1422400"/>
            <a:ext cx="3943350"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8" name="Textplatzhalter 9">
            <a:extLst>
              <a:ext uri="{FF2B5EF4-FFF2-40B4-BE49-F238E27FC236}">
                <a16:creationId xmlns:a16="http://schemas.microsoft.com/office/drawing/2014/main" id="{6D4CE321-A941-4440-9880-327F96B667D8}"/>
              </a:ext>
            </a:extLst>
          </p:cNvPr>
          <p:cNvSpPr>
            <a:spLocks noGrp="1"/>
          </p:cNvSpPr>
          <p:nvPr>
            <p:ph type="body" sz="quarter" idx="16"/>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950723976"/>
      </p:ext>
    </p:extLst>
  </p:cSld>
  <p:clrMapOvr>
    <a:masterClrMapping/>
  </p:clrMapOvr>
  <p:extLst>
    <p:ext uri="{DCECCB84-F9BA-43D5-87BE-67443E8EF086}">
      <p15:sldGuideLst xmlns:p15="http://schemas.microsoft.com/office/powerpoint/2012/main">
        <p15:guide id="1" pos="2812">
          <p15:clr>
            <a:srgbClr val="FBAE40"/>
          </p15:clr>
        </p15:guide>
        <p15:guide id="2" pos="2948">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Inhalt + Kopf">
    <p:spTree>
      <p:nvGrpSpPr>
        <p:cNvPr id="1" name=""/>
        <p:cNvGrpSpPr/>
        <p:nvPr/>
      </p:nvGrpSpPr>
      <p:grpSpPr>
        <a:xfrm>
          <a:off x="0" y="0"/>
          <a:ext cx="0" cy="0"/>
          <a:chOff x="0" y="0"/>
          <a:chExt cx="0" cy="0"/>
        </a:xfrm>
      </p:grpSpPr>
      <p:grpSp>
        <p:nvGrpSpPr>
          <p:cNvPr id="53" name="Gruppieren 52">
            <a:extLst>
              <a:ext uri="{FF2B5EF4-FFF2-40B4-BE49-F238E27FC236}">
                <a16:creationId xmlns:a16="http://schemas.microsoft.com/office/drawing/2014/main" id="{A8B718B6-0A12-456A-A2B2-DDCE96D85C32}"/>
              </a:ext>
            </a:extLst>
          </p:cNvPr>
          <p:cNvGrpSpPr/>
          <p:nvPr userDrawn="1"/>
        </p:nvGrpSpPr>
        <p:grpSpPr>
          <a:xfrm>
            <a:off x="-4877" y="4950860"/>
            <a:ext cx="9148877" cy="198120"/>
            <a:chOff x="-4877" y="4950860"/>
            <a:chExt cx="9148877" cy="198120"/>
          </a:xfrm>
        </p:grpSpPr>
        <p:sp>
          <p:nvSpPr>
            <p:cNvPr id="54" name="bk object 18">
              <a:extLst>
                <a:ext uri="{FF2B5EF4-FFF2-40B4-BE49-F238E27FC236}">
                  <a16:creationId xmlns:a16="http://schemas.microsoft.com/office/drawing/2014/main" id="{AA03ADD9-BB66-4FBA-AA38-A477A97E7E8A}"/>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5" name="bk object 18">
              <a:extLst>
                <a:ext uri="{FF2B5EF4-FFF2-40B4-BE49-F238E27FC236}">
                  <a16:creationId xmlns:a16="http://schemas.microsoft.com/office/drawing/2014/main" id="{483C21C1-427D-47E5-8D0D-E9E03790F6E3}"/>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6" name="Holder 3">
              <a:extLst>
                <a:ext uri="{FF2B5EF4-FFF2-40B4-BE49-F238E27FC236}">
                  <a16:creationId xmlns:a16="http://schemas.microsoft.com/office/drawing/2014/main" id="{E224A6C7-1F26-4748-BB34-5F7E18EFB33C}"/>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grpSp>
      </p:grpSp>
      <p:pic>
        <p:nvPicPr>
          <p:cNvPr id="12" name="Grafik 11">
            <a:extLst>
              <a:ext uri="{FF2B5EF4-FFF2-40B4-BE49-F238E27FC236}">
                <a16:creationId xmlns:a16="http://schemas.microsoft.com/office/drawing/2014/main" id="{3B9C8E9F-01A9-4CE0-8030-B76B3BE38D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a:stretch>
        </p:blipFill>
        <p:spPr>
          <a:xfrm>
            <a:off x="0" y="0"/>
            <a:ext cx="3731958" cy="4914900"/>
          </a:xfrm>
          <a:custGeom>
            <a:avLst/>
            <a:gdLst>
              <a:gd name="connsiteX0" fmla="*/ 0 w 5015880"/>
              <a:gd name="connsiteY0" fmla="*/ 0 h 6597650"/>
              <a:gd name="connsiteX1" fmla="*/ 5015880 w 5015880"/>
              <a:gd name="connsiteY1" fmla="*/ 0 h 6597650"/>
              <a:gd name="connsiteX2" fmla="*/ 5015880 w 5015880"/>
              <a:gd name="connsiteY2" fmla="*/ 6597650 h 6597650"/>
              <a:gd name="connsiteX3" fmla="*/ 0 w 5015880"/>
              <a:gd name="connsiteY3" fmla="*/ 6597650 h 6597650"/>
            </a:gdLst>
            <a:ahLst/>
            <a:cxnLst>
              <a:cxn ang="0">
                <a:pos x="connsiteX0" y="connsiteY0"/>
              </a:cxn>
              <a:cxn ang="0">
                <a:pos x="connsiteX1" y="connsiteY1"/>
              </a:cxn>
              <a:cxn ang="0">
                <a:pos x="connsiteX2" y="connsiteY2"/>
              </a:cxn>
              <a:cxn ang="0">
                <a:pos x="connsiteX3" y="connsiteY3"/>
              </a:cxn>
            </a:cxnLst>
            <a:rect l="l" t="t" r="r" b="b"/>
            <a:pathLst>
              <a:path w="5015880" h="6597650">
                <a:moveTo>
                  <a:pt x="0" y="0"/>
                </a:moveTo>
                <a:lnTo>
                  <a:pt x="5015880" y="0"/>
                </a:lnTo>
                <a:lnTo>
                  <a:pt x="5015880" y="6597650"/>
                </a:lnTo>
                <a:lnTo>
                  <a:pt x="0" y="6597650"/>
                </a:lnTo>
                <a:close/>
              </a:path>
            </a:pathLst>
          </a:custGeom>
        </p:spPr>
      </p:pic>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4" name="Titel 1">
            <a:extLst>
              <a:ext uri="{FF2B5EF4-FFF2-40B4-BE49-F238E27FC236}">
                <a16:creationId xmlns:a16="http://schemas.microsoft.com/office/drawing/2014/main" id="{A4C0BC30-E626-4EC3-B52E-EC6CECC18BA9}"/>
              </a:ext>
            </a:extLst>
          </p:cNvPr>
          <p:cNvSpPr>
            <a:spLocks noGrp="1"/>
          </p:cNvSpPr>
          <p:nvPr>
            <p:ph type="title" hasCustomPrompt="1"/>
          </p:nvPr>
        </p:nvSpPr>
        <p:spPr>
          <a:xfrm>
            <a:off x="4464051" y="330910"/>
            <a:ext cx="2889316" cy="452322"/>
          </a:xfrm>
        </p:spPr>
        <p:txBody>
          <a:bodyPr/>
          <a:lstStyle/>
          <a:p>
            <a:r>
              <a:rPr lang="de-DE" dirty="0"/>
              <a:t>Titel</a:t>
            </a:r>
          </a:p>
        </p:txBody>
      </p:sp>
      <p:cxnSp>
        <p:nvCxnSpPr>
          <p:cNvPr id="46" name="Gerader Verbinder 45">
            <a:extLst>
              <a:ext uri="{FF2B5EF4-FFF2-40B4-BE49-F238E27FC236}">
                <a16:creationId xmlns:a16="http://schemas.microsoft.com/office/drawing/2014/main" id="{F23939B8-98AC-4295-9C3F-D06AC0E2B265}"/>
              </a:ext>
            </a:extLst>
          </p:cNvPr>
          <p:cNvCxnSpPr>
            <a:cxnSpLocks/>
          </p:cNvCxnSpPr>
          <p:nvPr userDrawn="1"/>
        </p:nvCxnSpPr>
        <p:spPr>
          <a:xfrm>
            <a:off x="4464051" y="974732"/>
            <a:ext cx="2889315"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5" name="Textplatzhalter 4">
            <a:extLst>
              <a:ext uri="{FF2B5EF4-FFF2-40B4-BE49-F238E27FC236}">
                <a16:creationId xmlns:a16="http://schemas.microsoft.com/office/drawing/2014/main" id="{D16C751C-C99C-4A88-ADDD-C33FB6EC870E}"/>
              </a:ext>
            </a:extLst>
          </p:cNvPr>
          <p:cNvSpPr>
            <a:spLocks noGrp="1"/>
          </p:cNvSpPr>
          <p:nvPr>
            <p:ph type="body" sz="quarter" idx="13"/>
          </p:nvPr>
        </p:nvSpPr>
        <p:spPr>
          <a:xfrm>
            <a:off x="4464050" y="1422400"/>
            <a:ext cx="4368800"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2" name="Textplatzhalter 9">
            <a:extLst>
              <a:ext uri="{FF2B5EF4-FFF2-40B4-BE49-F238E27FC236}">
                <a16:creationId xmlns:a16="http://schemas.microsoft.com/office/drawing/2014/main" id="{E4C94B29-D663-4D46-BC85-1EE4E8715F13}"/>
              </a:ext>
            </a:extLst>
          </p:cNvPr>
          <p:cNvSpPr>
            <a:spLocks noGrp="1"/>
          </p:cNvSpPr>
          <p:nvPr>
            <p:ph type="body" sz="quarter" idx="15"/>
          </p:nvPr>
        </p:nvSpPr>
        <p:spPr>
          <a:xfrm>
            <a:off x="4464050" y="1088384"/>
            <a:ext cx="4158457"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159471243"/>
      </p:ext>
    </p:extLst>
  </p:cSld>
  <p:clrMapOvr>
    <a:masterClrMapping/>
  </p:clrMapOvr>
  <p:extLst>
    <p:ext uri="{DCECCB84-F9BA-43D5-87BE-67443E8EF086}">
      <p15:sldGuideLst xmlns:p15="http://schemas.microsoft.com/office/powerpoint/2012/main">
        <p15:guide id="1" pos="281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 2">
    <p:spTree>
      <p:nvGrpSpPr>
        <p:cNvPr id="1" name=""/>
        <p:cNvGrpSpPr/>
        <p:nvPr/>
      </p:nvGrpSpPr>
      <p:grpSpPr>
        <a:xfrm>
          <a:off x="0" y="0"/>
          <a:ext cx="0" cy="0"/>
          <a:chOff x="0" y="0"/>
          <a:chExt cx="0" cy="0"/>
        </a:xfrm>
      </p:grpSpPr>
      <p:grpSp>
        <p:nvGrpSpPr>
          <p:cNvPr id="29" name="Gruppieren 28">
            <a:extLst>
              <a:ext uri="{FF2B5EF4-FFF2-40B4-BE49-F238E27FC236}">
                <a16:creationId xmlns:a16="http://schemas.microsoft.com/office/drawing/2014/main" id="{CAE8C18B-3B31-4172-BD36-383A2D959058}"/>
              </a:ext>
            </a:extLst>
          </p:cNvPr>
          <p:cNvGrpSpPr/>
          <p:nvPr userDrawn="1"/>
        </p:nvGrpSpPr>
        <p:grpSpPr>
          <a:xfrm>
            <a:off x="-4877" y="4950860"/>
            <a:ext cx="9148877" cy="198120"/>
            <a:chOff x="-4877" y="4950860"/>
            <a:chExt cx="9148877" cy="198120"/>
          </a:xfrm>
          <a:solidFill>
            <a:schemeClr val="tx2"/>
          </a:solidFill>
        </p:grpSpPr>
        <p:sp>
          <p:nvSpPr>
            <p:cNvPr id="30" name="bk object 18">
              <a:extLst>
                <a:ext uri="{FF2B5EF4-FFF2-40B4-BE49-F238E27FC236}">
                  <a16:creationId xmlns:a16="http://schemas.microsoft.com/office/drawing/2014/main" id="{033258C7-8016-4009-9FB1-F90060178720}"/>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grpFill/>
          </p:spPr>
          <p:txBody>
            <a:bodyPr wrap="square" lIns="0" tIns="0" rIns="0" bIns="0" rtlCol="0"/>
            <a:lstStyle/>
            <a:p>
              <a:endParaRPr/>
            </a:p>
          </p:txBody>
        </p:sp>
        <p:sp>
          <p:nvSpPr>
            <p:cNvPr id="31" name="bk object 18">
              <a:extLst>
                <a:ext uri="{FF2B5EF4-FFF2-40B4-BE49-F238E27FC236}">
                  <a16:creationId xmlns:a16="http://schemas.microsoft.com/office/drawing/2014/main" id="{F63F0B04-1DC4-4DF5-9D98-F1A5AB5B67C4}"/>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grpFill/>
          </p:spPr>
          <p:txBody>
            <a:bodyPr wrap="square" lIns="0" tIns="0" rIns="0" bIns="0" rtlCol="0"/>
            <a:lstStyle/>
            <a:p>
              <a:endParaRPr/>
            </a:p>
          </p:txBody>
        </p:sp>
        <p:sp>
          <p:nvSpPr>
            <p:cNvPr id="32" name="Holder 3">
              <a:extLst>
                <a:ext uri="{FF2B5EF4-FFF2-40B4-BE49-F238E27FC236}">
                  <a16:creationId xmlns:a16="http://schemas.microsoft.com/office/drawing/2014/main" id="{1BF4C821-21F2-42D9-9C34-70F485006BBC}"/>
                </a:ext>
              </a:extLst>
            </p:cNvPr>
            <p:cNvSpPr txBox="1">
              <a:spLocks/>
            </p:cNvSpPr>
            <p:nvPr userDrawn="1"/>
          </p:nvSpPr>
          <p:spPr>
            <a:xfrm>
              <a:off x="8194726" y="4966101"/>
              <a:ext cx="449579" cy="167639"/>
            </a:xfrm>
            <a:prstGeom prst="rect">
              <a:avLst/>
            </a:prstGeom>
            <a:grpFill/>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15" name="Datumsplatzhalter 3">
            <a:extLst>
              <a:ext uri="{FF2B5EF4-FFF2-40B4-BE49-F238E27FC236}">
                <a16:creationId xmlns:a16="http://schemas.microsoft.com/office/drawing/2014/main" id="{3B5E04AF-3094-435E-B4CE-19B4DDF27069}"/>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a:solidFill>
                  <a:schemeClr val="tx2"/>
                </a:solidFill>
              </a:defRPr>
            </a:lvl1pPr>
          </a:lstStyle>
          <a:p>
            <a:endParaRPr lang="de-DE" dirty="0"/>
          </a:p>
        </p:txBody>
      </p:sp>
      <p:sp>
        <p:nvSpPr>
          <p:cNvPr id="16" name="Titel 1">
            <a:extLst>
              <a:ext uri="{FF2B5EF4-FFF2-40B4-BE49-F238E27FC236}">
                <a16:creationId xmlns:a16="http://schemas.microsoft.com/office/drawing/2014/main" id="{73AB5F60-3C1F-41DD-B58A-3B7E23CC9DFB}"/>
              </a:ext>
            </a:extLst>
          </p:cNvPr>
          <p:cNvSpPr>
            <a:spLocks noGrp="1"/>
          </p:cNvSpPr>
          <p:nvPr>
            <p:ph type="ctrTitle" hasCustomPrompt="1"/>
          </p:nvPr>
        </p:nvSpPr>
        <p:spPr>
          <a:xfrm>
            <a:off x="526536" y="2250489"/>
            <a:ext cx="2830329" cy="1189599"/>
          </a:xfrm>
        </p:spPr>
        <p:txBody>
          <a:bodyPr lIns="0" tIns="0" rIns="0" bIns="0" anchor="b">
            <a:noAutofit/>
          </a:bodyPr>
          <a:lstStyle>
            <a:lvl1pPr algn="l">
              <a:defRPr sz="3600" b="0">
                <a:solidFill>
                  <a:schemeClr val="tx2"/>
                </a:solidFill>
              </a:defRPr>
            </a:lvl1pPr>
          </a:lstStyle>
          <a:p>
            <a:r>
              <a:rPr lang="de-DE" dirty="0"/>
              <a:t>Titel bearbeiten</a:t>
            </a:r>
          </a:p>
        </p:txBody>
      </p:sp>
      <p:sp>
        <p:nvSpPr>
          <p:cNvPr id="17" name="Untertitel 2">
            <a:extLst>
              <a:ext uri="{FF2B5EF4-FFF2-40B4-BE49-F238E27FC236}">
                <a16:creationId xmlns:a16="http://schemas.microsoft.com/office/drawing/2014/main" id="{A18DDF52-5273-48AE-8D09-90DA7A10F515}"/>
              </a:ext>
            </a:extLst>
          </p:cNvPr>
          <p:cNvSpPr>
            <a:spLocks noGrp="1"/>
          </p:cNvSpPr>
          <p:nvPr>
            <p:ph type="subTitle" idx="1"/>
          </p:nvPr>
        </p:nvSpPr>
        <p:spPr>
          <a:xfrm>
            <a:off x="526536" y="3512495"/>
            <a:ext cx="2830329"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grpSp>
        <p:nvGrpSpPr>
          <p:cNvPr id="13" name="Grafik 6">
            <a:extLst>
              <a:ext uri="{FF2B5EF4-FFF2-40B4-BE49-F238E27FC236}">
                <a16:creationId xmlns:a16="http://schemas.microsoft.com/office/drawing/2014/main" id="{335E6D46-1A90-4F85-971E-BE51B6E275C9}"/>
              </a:ext>
            </a:extLst>
          </p:cNvPr>
          <p:cNvGrpSpPr>
            <a:grpSpLocks noChangeAspect="1"/>
          </p:cNvGrpSpPr>
          <p:nvPr userDrawn="1"/>
        </p:nvGrpSpPr>
        <p:grpSpPr>
          <a:xfrm>
            <a:off x="522799" y="385347"/>
            <a:ext cx="1528921" cy="584196"/>
            <a:chOff x="695325" y="516229"/>
            <a:chExt cx="2556359" cy="975572"/>
          </a:xfrm>
          <a:solidFill>
            <a:schemeClr val="tx2"/>
          </a:solidFill>
        </p:grpSpPr>
        <p:sp>
          <p:nvSpPr>
            <p:cNvPr id="14" name="Freihandform: Form 13">
              <a:extLst>
                <a:ext uri="{FF2B5EF4-FFF2-40B4-BE49-F238E27FC236}">
                  <a16:creationId xmlns:a16="http://schemas.microsoft.com/office/drawing/2014/main" id="{23343E36-3D15-4FBD-82A0-2EF69415466D}"/>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grpFill/>
            <a:ln w="4510" cap="flat">
              <a:noFill/>
              <a:prstDash val="solid"/>
              <a:miter/>
            </a:ln>
          </p:spPr>
          <p:txBody>
            <a:bodyPr rtlCol="0" anchor="ctr"/>
            <a:lstStyle/>
            <a:p>
              <a:endParaRPr lang="de-DE" sz="1351"/>
            </a:p>
          </p:txBody>
        </p:sp>
        <p:sp>
          <p:nvSpPr>
            <p:cNvPr id="18" name="Freihandform: Form 17">
              <a:extLst>
                <a:ext uri="{FF2B5EF4-FFF2-40B4-BE49-F238E27FC236}">
                  <a16:creationId xmlns:a16="http://schemas.microsoft.com/office/drawing/2014/main" id="{F35EBB84-4567-4B99-BCB2-9E4F2E74A659}"/>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grpFill/>
            <a:ln w="4510"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8D04A692-1B93-4339-9E71-F30AA92C9F93}"/>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grpFill/>
            <a:ln w="4510"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5237AA0D-D90E-4127-B627-42907D1E6150}"/>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grpFill/>
            <a:ln w="4510" cap="flat">
              <a:noFill/>
              <a:prstDash val="solid"/>
              <a:miter/>
            </a:ln>
          </p:spPr>
          <p:txBody>
            <a:bodyPr rtlCol="0" anchor="ctr"/>
            <a:lstStyle/>
            <a:p>
              <a:endParaRPr lang="de-DE" sz="1351"/>
            </a:p>
          </p:txBody>
        </p:sp>
      </p:grpSp>
      <p:sp>
        <p:nvSpPr>
          <p:cNvPr id="3" name="Inhaltsplatzhalter 2">
            <a:extLst>
              <a:ext uri="{FF2B5EF4-FFF2-40B4-BE49-F238E27FC236}">
                <a16:creationId xmlns:a16="http://schemas.microsoft.com/office/drawing/2014/main" id="{EF76DE86-C438-4E37-A2C2-A3C892D489FB}"/>
              </a:ext>
            </a:extLst>
          </p:cNvPr>
          <p:cNvSpPr>
            <a:spLocks noGrp="1"/>
          </p:cNvSpPr>
          <p:nvPr>
            <p:ph sz="quarter" idx="11" hasCustomPrompt="1"/>
          </p:nvPr>
        </p:nvSpPr>
        <p:spPr>
          <a:xfrm>
            <a:off x="3545886" y="1088383"/>
            <a:ext cx="5598114" cy="3826517"/>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Tree>
    <p:extLst>
      <p:ext uri="{BB962C8B-B14F-4D97-AF65-F5344CB8AC3E}">
        <p14:creationId xmlns:p14="http://schemas.microsoft.com/office/powerpoint/2010/main" val="10504524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 Bild rech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8" name="Inhaltsplatzhalter 7">
            <a:extLst>
              <a:ext uri="{FF2B5EF4-FFF2-40B4-BE49-F238E27FC236}">
                <a16:creationId xmlns:a16="http://schemas.microsoft.com/office/drawing/2014/main" id="{6D03C39F-F4DA-4E33-9C12-0C07D46B74D2}"/>
              </a:ext>
            </a:extLst>
          </p:cNvPr>
          <p:cNvSpPr>
            <a:spLocks noGrp="1"/>
          </p:cNvSpPr>
          <p:nvPr>
            <p:ph sz="quarter" idx="14" hasCustomPrompt="1"/>
          </p:nvPr>
        </p:nvSpPr>
        <p:spPr>
          <a:xfrm>
            <a:off x="4625577" y="1422400"/>
            <a:ext cx="4518422"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1" name="Textplatzhalter 10">
            <a:extLst>
              <a:ext uri="{FF2B5EF4-FFF2-40B4-BE49-F238E27FC236}">
                <a16:creationId xmlns:a16="http://schemas.microsoft.com/office/drawing/2014/main" id="{C5337AD4-58C4-4CD3-B6EE-0320BEF61A5B}"/>
              </a:ext>
            </a:extLst>
          </p:cNvPr>
          <p:cNvSpPr>
            <a:spLocks noGrp="1"/>
          </p:cNvSpPr>
          <p:nvPr>
            <p:ph type="body" sz="quarter" idx="15"/>
          </p:nvPr>
        </p:nvSpPr>
        <p:spPr>
          <a:xfrm>
            <a:off x="521550" y="1422399"/>
            <a:ext cx="3754437"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9">
            <a:extLst>
              <a:ext uri="{FF2B5EF4-FFF2-40B4-BE49-F238E27FC236}">
                <a16:creationId xmlns:a16="http://schemas.microsoft.com/office/drawing/2014/main" id="{F7C652DC-A5C6-48EB-A305-6D10BD956A77}"/>
              </a:ext>
            </a:extLst>
          </p:cNvPr>
          <p:cNvSpPr>
            <a:spLocks noGrp="1"/>
          </p:cNvSpPr>
          <p:nvPr>
            <p:ph type="body" sz="quarter" idx="16"/>
          </p:nvPr>
        </p:nvSpPr>
        <p:spPr>
          <a:xfrm>
            <a:off x="521494" y="1088384"/>
            <a:ext cx="3754437"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138944914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 zwei Bilder rech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10" name="Inhaltsplatzhalter 9">
            <a:extLst>
              <a:ext uri="{FF2B5EF4-FFF2-40B4-BE49-F238E27FC236}">
                <a16:creationId xmlns:a16="http://schemas.microsoft.com/office/drawing/2014/main" id="{1ADE6869-998B-4809-AE43-C38E35BE8AA6}"/>
              </a:ext>
            </a:extLst>
          </p:cNvPr>
          <p:cNvSpPr>
            <a:spLocks noGrp="1"/>
          </p:cNvSpPr>
          <p:nvPr>
            <p:ph sz="quarter" idx="16" hasCustomPrompt="1"/>
          </p:nvPr>
        </p:nvSpPr>
        <p:spPr>
          <a:xfrm>
            <a:off x="4625578" y="1422400"/>
            <a:ext cx="2241947"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2" name="Inhaltsplatzhalter 11">
            <a:extLst>
              <a:ext uri="{FF2B5EF4-FFF2-40B4-BE49-F238E27FC236}">
                <a16:creationId xmlns:a16="http://schemas.microsoft.com/office/drawing/2014/main" id="{BB574367-BB34-447D-A233-6E083CBE551E}"/>
              </a:ext>
            </a:extLst>
          </p:cNvPr>
          <p:cNvSpPr>
            <a:spLocks noGrp="1"/>
          </p:cNvSpPr>
          <p:nvPr>
            <p:ph sz="quarter" idx="17" hasCustomPrompt="1"/>
          </p:nvPr>
        </p:nvSpPr>
        <p:spPr>
          <a:xfrm>
            <a:off x="6921103" y="1422399"/>
            <a:ext cx="2222897"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4" name="Textplatzhalter 13">
            <a:extLst>
              <a:ext uri="{FF2B5EF4-FFF2-40B4-BE49-F238E27FC236}">
                <a16:creationId xmlns:a16="http://schemas.microsoft.com/office/drawing/2014/main" id="{7DFAE767-5641-4D3F-9095-84DF27650729}"/>
              </a:ext>
            </a:extLst>
          </p:cNvPr>
          <p:cNvSpPr>
            <a:spLocks noGrp="1"/>
          </p:cNvSpPr>
          <p:nvPr>
            <p:ph type="body" sz="quarter" idx="18"/>
          </p:nvPr>
        </p:nvSpPr>
        <p:spPr>
          <a:xfrm>
            <a:off x="522288" y="1422400"/>
            <a:ext cx="3754437"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9">
            <a:extLst>
              <a:ext uri="{FF2B5EF4-FFF2-40B4-BE49-F238E27FC236}">
                <a16:creationId xmlns:a16="http://schemas.microsoft.com/office/drawing/2014/main" id="{2D8BA4BA-FB64-43C5-A66D-4FDB44EE8ECB}"/>
              </a:ext>
            </a:extLst>
          </p:cNvPr>
          <p:cNvSpPr>
            <a:spLocks noGrp="1"/>
          </p:cNvSpPr>
          <p:nvPr>
            <p:ph type="body" sz="quarter" idx="15"/>
          </p:nvPr>
        </p:nvSpPr>
        <p:spPr>
          <a:xfrm>
            <a:off x="521495" y="1088384"/>
            <a:ext cx="3754437"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1794460973"/>
      </p:ext>
    </p:extLst>
  </p:cSld>
  <p:clrMapOvr>
    <a:masterClrMapping/>
  </p:clrMapOvr>
  <p:extLst>
    <p:ext uri="{DCECCB84-F9BA-43D5-87BE-67443E8EF086}">
      <p15:sldGuideLst xmlns:p15="http://schemas.microsoft.com/office/powerpoint/2012/main">
        <p15:guide id="1" pos="4360">
          <p15:clr>
            <a:srgbClr val="FBAE40"/>
          </p15:clr>
        </p15:guide>
        <p15:guide id="2" pos="4326">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Inhalt + Bild links">
    <p:spTree>
      <p:nvGrpSpPr>
        <p:cNvPr id="1" name=""/>
        <p:cNvGrpSpPr/>
        <p:nvPr/>
      </p:nvGrpSpPr>
      <p:grpSpPr>
        <a:xfrm>
          <a:off x="0" y="0"/>
          <a:ext cx="0" cy="0"/>
          <a:chOff x="0" y="0"/>
          <a:chExt cx="0" cy="0"/>
        </a:xfrm>
      </p:grpSpPr>
      <p:grpSp>
        <p:nvGrpSpPr>
          <p:cNvPr id="54" name="Gruppieren 53">
            <a:extLst>
              <a:ext uri="{FF2B5EF4-FFF2-40B4-BE49-F238E27FC236}">
                <a16:creationId xmlns:a16="http://schemas.microsoft.com/office/drawing/2014/main" id="{7376B4C5-BE86-46E2-BB73-C84DD0D0A2B1}"/>
              </a:ext>
            </a:extLst>
          </p:cNvPr>
          <p:cNvGrpSpPr/>
          <p:nvPr userDrawn="1"/>
        </p:nvGrpSpPr>
        <p:grpSpPr>
          <a:xfrm>
            <a:off x="-4877" y="4950860"/>
            <a:ext cx="9148877" cy="198120"/>
            <a:chOff x="-4877" y="4950860"/>
            <a:chExt cx="9148877" cy="198120"/>
          </a:xfrm>
        </p:grpSpPr>
        <p:sp>
          <p:nvSpPr>
            <p:cNvPr id="55" name="bk object 18">
              <a:extLst>
                <a:ext uri="{FF2B5EF4-FFF2-40B4-BE49-F238E27FC236}">
                  <a16:creationId xmlns:a16="http://schemas.microsoft.com/office/drawing/2014/main" id="{554B3AC1-FDFF-4DC3-9DC6-81F70D7AA0BB}"/>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6" name="bk object 18">
              <a:extLst>
                <a:ext uri="{FF2B5EF4-FFF2-40B4-BE49-F238E27FC236}">
                  <a16:creationId xmlns:a16="http://schemas.microsoft.com/office/drawing/2014/main" id="{77DD96AE-1808-4743-8DCB-608D8DC68352}"/>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7" name="Holder 3">
              <a:extLst>
                <a:ext uri="{FF2B5EF4-FFF2-40B4-BE49-F238E27FC236}">
                  <a16:creationId xmlns:a16="http://schemas.microsoft.com/office/drawing/2014/main" id="{DA1288D7-3EDD-4960-BA1A-AED8C420D139}"/>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grpSp>
      </p:grpSp>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4" name="Titel 1">
            <a:extLst>
              <a:ext uri="{FF2B5EF4-FFF2-40B4-BE49-F238E27FC236}">
                <a16:creationId xmlns:a16="http://schemas.microsoft.com/office/drawing/2014/main" id="{A4C0BC30-E626-4EC3-B52E-EC6CECC18BA9}"/>
              </a:ext>
            </a:extLst>
          </p:cNvPr>
          <p:cNvSpPr>
            <a:spLocks noGrp="1"/>
          </p:cNvSpPr>
          <p:nvPr>
            <p:ph type="title" hasCustomPrompt="1"/>
          </p:nvPr>
        </p:nvSpPr>
        <p:spPr>
          <a:xfrm>
            <a:off x="4625579" y="330910"/>
            <a:ext cx="2727787" cy="452322"/>
          </a:xfrm>
        </p:spPr>
        <p:txBody>
          <a:bodyPr/>
          <a:lstStyle/>
          <a:p>
            <a:r>
              <a:rPr lang="de-DE" dirty="0"/>
              <a:t>Titel</a:t>
            </a:r>
          </a:p>
        </p:txBody>
      </p:sp>
      <p:cxnSp>
        <p:nvCxnSpPr>
          <p:cNvPr id="47" name="Gerader Verbinder 46">
            <a:extLst>
              <a:ext uri="{FF2B5EF4-FFF2-40B4-BE49-F238E27FC236}">
                <a16:creationId xmlns:a16="http://schemas.microsoft.com/office/drawing/2014/main" id="{2A6B4FCA-16D8-4C61-9911-C6EBBA2E9614}"/>
              </a:ext>
            </a:extLst>
          </p:cNvPr>
          <p:cNvCxnSpPr>
            <a:cxnSpLocks/>
          </p:cNvCxnSpPr>
          <p:nvPr userDrawn="1"/>
        </p:nvCxnSpPr>
        <p:spPr>
          <a:xfrm>
            <a:off x="4625975" y="974732"/>
            <a:ext cx="2727391"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5" name="Inhaltsplatzhalter 4">
            <a:extLst>
              <a:ext uri="{FF2B5EF4-FFF2-40B4-BE49-F238E27FC236}">
                <a16:creationId xmlns:a16="http://schemas.microsoft.com/office/drawing/2014/main" id="{6973DDC7-C42E-4F39-AF1D-5C1BA1202CB8}"/>
              </a:ext>
            </a:extLst>
          </p:cNvPr>
          <p:cNvSpPr>
            <a:spLocks noGrp="1"/>
          </p:cNvSpPr>
          <p:nvPr>
            <p:ph sz="quarter" idx="15" hasCustomPrompt="1"/>
          </p:nvPr>
        </p:nvSpPr>
        <p:spPr>
          <a:xfrm>
            <a:off x="-6031" y="-1"/>
            <a:ext cx="4277280" cy="49149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7" name="Textplatzhalter 6">
            <a:extLst>
              <a:ext uri="{FF2B5EF4-FFF2-40B4-BE49-F238E27FC236}">
                <a16:creationId xmlns:a16="http://schemas.microsoft.com/office/drawing/2014/main" id="{18E86CCD-5F3A-4D32-9430-6A5FA2D99946}"/>
              </a:ext>
            </a:extLst>
          </p:cNvPr>
          <p:cNvSpPr>
            <a:spLocks noGrp="1"/>
          </p:cNvSpPr>
          <p:nvPr>
            <p:ph type="body" sz="quarter" idx="16"/>
          </p:nvPr>
        </p:nvSpPr>
        <p:spPr>
          <a:xfrm>
            <a:off x="4625578" y="1422400"/>
            <a:ext cx="3997722" cy="3487738"/>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2" name="Textplatzhalter 9">
            <a:extLst>
              <a:ext uri="{FF2B5EF4-FFF2-40B4-BE49-F238E27FC236}">
                <a16:creationId xmlns:a16="http://schemas.microsoft.com/office/drawing/2014/main" id="{0932BE4D-D3DC-4293-B6F8-AD2578029F27}"/>
              </a:ext>
            </a:extLst>
          </p:cNvPr>
          <p:cNvSpPr>
            <a:spLocks noGrp="1"/>
          </p:cNvSpPr>
          <p:nvPr>
            <p:ph type="body" sz="quarter" idx="17"/>
          </p:nvPr>
        </p:nvSpPr>
        <p:spPr>
          <a:xfrm>
            <a:off x="4625578" y="1088384"/>
            <a:ext cx="3996929"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100508198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Inhalt + zwei Bilder links">
    <p:spTree>
      <p:nvGrpSpPr>
        <p:cNvPr id="1" name=""/>
        <p:cNvGrpSpPr/>
        <p:nvPr/>
      </p:nvGrpSpPr>
      <p:grpSpPr>
        <a:xfrm>
          <a:off x="0" y="0"/>
          <a:ext cx="0" cy="0"/>
          <a:chOff x="0" y="0"/>
          <a:chExt cx="0" cy="0"/>
        </a:xfrm>
      </p:grpSpPr>
      <p:grpSp>
        <p:nvGrpSpPr>
          <p:cNvPr id="55" name="Gruppieren 54">
            <a:extLst>
              <a:ext uri="{FF2B5EF4-FFF2-40B4-BE49-F238E27FC236}">
                <a16:creationId xmlns:a16="http://schemas.microsoft.com/office/drawing/2014/main" id="{CBB2739F-531B-406E-B9AE-7F5955A4C086}"/>
              </a:ext>
            </a:extLst>
          </p:cNvPr>
          <p:cNvGrpSpPr/>
          <p:nvPr userDrawn="1"/>
        </p:nvGrpSpPr>
        <p:grpSpPr>
          <a:xfrm>
            <a:off x="-4877" y="4950860"/>
            <a:ext cx="9148877" cy="198120"/>
            <a:chOff x="-4877" y="4950860"/>
            <a:chExt cx="9148877" cy="198120"/>
          </a:xfrm>
        </p:grpSpPr>
        <p:sp>
          <p:nvSpPr>
            <p:cNvPr id="56" name="bk object 18">
              <a:extLst>
                <a:ext uri="{FF2B5EF4-FFF2-40B4-BE49-F238E27FC236}">
                  <a16:creationId xmlns:a16="http://schemas.microsoft.com/office/drawing/2014/main" id="{10BD749C-F32D-4FA0-8B2F-E4376F4459C1}"/>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7" name="bk object 18">
              <a:extLst>
                <a:ext uri="{FF2B5EF4-FFF2-40B4-BE49-F238E27FC236}">
                  <a16:creationId xmlns:a16="http://schemas.microsoft.com/office/drawing/2014/main" id="{75AD1741-5FE5-4A33-9577-F1F4588F6C91}"/>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8" name="Holder 3">
              <a:extLst>
                <a:ext uri="{FF2B5EF4-FFF2-40B4-BE49-F238E27FC236}">
                  <a16:creationId xmlns:a16="http://schemas.microsoft.com/office/drawing/2014/main" id="{BF81CE3E-1239-4D0D-8337-4AABB0EB94BE}"/>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grpSp>
      </p:grpSp>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4" name="Titel 1">
            <a:extLst>
              <a:ext uri="{FF2B5EF4-FFF2-40B4-BE49-F238E27FC236}">
                <a16:creationId xmlns:a16="http://schemas.microsoft.com/office/drawing/2014/main" id="{A4C0BC30-E626-4EC3-B52E-EC6CECC18BA9}"/>
              </a:ext>
            </a:extLst>
          </p:cNvPr>
          <p:cNvSpPr>
            <a:spLocks noGrp="1"/>
          </p:cNvSpPr>
          <p:nvPr>
            <p:ph type="title" hasCustomPrompt="1"/>
          </p:nvPr>
        </p:nvSpPr>
        <p:spPr>
          <a:xfrm>
            <a:off x="4625579" y="330910"/>
            <a:ext cx="2727787" cy="452322"/>
          </a:xfrm>
        </p:spPr>
        <p:txBody>
          <a:bodyPr/>
          <a:lstStyle/>
          <a:p>
            <a:r>
              <a:rPr lang="de-DE" dirty="0"/>
              <a:t>Titel</a:t>
            </a:r>
          </a:p>
        </p:txBody>
      </p:sp>
      <p:cxnSp>
        <p:nvCxnSpPr>
          <p:cNvPr id="48" name="Gerader Verbinder 47">
            <a:extLst>
              <a:ext uri="{FF2B5EF4-FFF2-40B4-BE49-F238E27FC236}">
                <a16:creationId xmlns:a16="http://schemas.microsoft.com/office/drawing/2014/main" id="{C79038B0-AD42-42B7-8D15-303CEBA1DC4C}"/>
              </a:ext>
            </a:extLst>
          </p:cNvPr>
          <p:cNvCxnSpPr>
            <a:cxnSpLocks/>
          </p:cNvCxnSpPr>
          <p:nvPr userDrawn="1"/>
        </p:nvCxnSpPr>
        <p:spPr>
          <a:xfrm>
            <a:off x="4625975" y="974732"/>
            <a:ext cx="2727391"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5" name="Inhaltsplatzhalter 4">
            <a:extLst>
              <a:ext uri="{FF2B5EF4-FFF2-40B4-BE49-F238E27FC236}">
                <a16:creationId xmlns:a16="http://schemas.microsoft.com/office/drawing/2014/main" id="{D9464C44-AFA3-4DC5-AA03-2798F14ED87B}"/>
              </a:ext>
            </a:extLst>
          </p:cNvPr>
          <p:cNvSpPr>
            <a:spLocks noGrp="1"/>
          </p:cNvSpPr>
          <p:nvPr>
            <p:ph sz="quarter" idx="17" hasCustomPrompt="1"/>
          </p:nvPr>
        </p:nvSpPr>
        <p:spPr>
          <a:xfrm>
            <a:off x="0" y="0"/>
            <a:ext cx="4276259" cy="2431145"/>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7" name="Inhaltsplatzhalter 6">
            <a:extLst>
              <a:ext uri="{FF2B5EF4-FFF2-40B4-BE49-F238E27FC236}">
                <a16:creationId xmlns:a16="http://schemas.microsoft.com/office/drawing/2014/main" id="{BE691ED2-3E52-4E4A-9F7C-C8A1129667C6}"/>
              </a:ext>
            </a:extLst>
          </p:cNvPr>
          <p:cNvSpPr>
            <a:spLocks noGrp="1"/>
          </p:cNvSpPr>
          <p:nvPr>
            <p:ph sz="quarter" idx="18" hasCustomPrompt="1"/>
          </p:nvPr>
        </p:nvSpPr>
        <p:spPr>
          <a:xfrm>
            <a:off x="0" y="2493863"/>
            <a:ext cx="4276259" cy="2421037"/>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49" name="Textplatzhalter 6">
            <a:extLst>
              <a:ext uri="{FF2B5EF4-FFF2-40B4-BE49-F238E27FC236}">
                <a16:creationId xmlns:a16="http://schemas.microsoft.com/office/drawing/2014/main" id="{7826728D-0439-4A76-A6FC-AAE7B4BDFAF8}"/>
              </a:ext>
            </a:extLst>
          </p:cNvPr>
          <p:cNvSpPr>
            <a:spLocks noGrp="1"/>
          </p:cNvSpPr>
          <p:nvPr>
            <p:ph type="body" sz="quarter" idx="16"/>
          </p:nvPr>
        </p:nvSpPr>
        <p:spPr>
          <a:xfrm>
            <a:off x="4625578" y="1422400"/>
            <a:ext cx="4000268" cy="3487738"/>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2" name="Textplatzhalter 9">
            <a:extLst>
              <a:ext uri="{FF2B5EF4-FFF2-40B4-BE49-F238E27FC236}">
                <a16:creationId xmlns:a16="http://schemas.microsoft.com/office/drawing/2014/main" id="{6CA70A77-A6F0-4164-8C3A-0A11A527FA6B}"/>
              </a:ext>
            </a:extLst>
          </p:cNvPr>
          <p:cNvSpPr>
            <a:spLocks noGrp="1"/>
          </p:cNvSpPr>
          <p:nvPr>
            <p:ph type="body" sz="quarter" idx="15"/>
          </p:nvPr>
        </p:nvSpPr>
        <p:spPr>
          <a:xfrm>
            <a:off x="4622239" y="1088384"/>
            <a:ext cx="4000268"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1874518746"/>
      </p:ext>
    </p:extLst>
  </p:cSld>
  <p:clrMapOvr>
    <a:masterClrMapping/>
  </p:clrMapOvr>
  <p:extLst>
    <p:ext uri="{DCECCB84-F9BA-43D5-87BE-67443E8EF086}">
      <p15:sldGuideLst xmlns:p15="http://schemas.microsoft.com/office/powerpoint/2012/main">
        <p15:guide id="1" orient="horz" pos="1571">
          <p15:clr>
            <a:srgbClr val="FBAE40"/>
          </p15:clr>
        </p15:guide>
        <p15:guide id="2" orient="horz" pos="1537">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el + zwei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 name="Inhaltsplatzhalter 3">
            <a:extLst>
              <a:ext uri="{FF2B5EF4-FFF2-40B4-BE49-F238E27FC236}">
                <a16:creationId xmlns:a16="http://schemas.microsoft.com/office/drawing/2014/main" id="{3133C81B-6C39-4BD5-9BF9-8617341D8014}"/>
              </a:ext>
            </a:extLst>
          </p:cNvPr>
          <p:cNvSpPr>
            <a:spLocks noGrp="1"/>
          </p:cNvSpPr>
          <p:nvPr>
            <p:ph sz="quarter" idx="15" hasCustomPrompt="1"/>
          </p:nvPr>
        </p:nvSpPr>
        <p:spPr>
          <a:xfrm>
            <a:off x="0" y="1422400"/>
            <a:ext cx="4544616"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1" name="Inhaltsplatzhalter 10">
            <a:extLst>
              <a:ext uri="{FF2B5EF4-FFF2-40B4-BE49-F238E27FC236}">
                <a16:creationId xmlns:a16="http://schemas.microsoft.com/office/drawing/2014/main" id="{915B8044-0142-42E8-8428-B098000CEBD6}"/>
              </a:ext>
            </a:extLst>
          </p:cNvPr>
          <p:cNvSpPr>
            <a:spLocks noGrp="1"/>
          </p:cNvSpPr>
          <p:nvPr>
            <p:ph sz="quarter" idx="16" hasCustomPrompt="1"/>
          </p:nvPr>
        </p:nvSpPr>
        <p:spPr>
          <a:xfrm>
            <a:off x="4599384" y="1422400"/>
            <a:ext cx="4544616"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DCD8515B-3FAA-49D1-9325-FCE6A6E2CA0F}"/>
              </a:ext>
            </a:extLst>
          </p:cNvPr>
          <p:cNvSpPr>
            <a:spLocks noGrp="1"/>
          </p:cNvSpPr>
          <p:nvPr>
            <p:ph type="body" sz="quarter" idx="17"/>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1985668652"/>
      </p:ext>
    </p:extLst>
  </p:cSld>
  <p:clrMapOvr>
    <a:masterClrMapping/>
  </p:clrMapOvr>
  <p:extLst>
    <p:ext uri="{DCECCB84-F9BA-43D5-87BE-67443E8EF086}">
      <p15:sldGuideLst xmlns:p15="http://schemas.microsoft.com/office/powerpoint/2012/main">
        <p15:guide id="1" pos="2863">
          <p15:clr>
            <a:srgbClr val="FBAE40"/>
          </p15:clr>
        </p15:guide>
        <p15:guide id="2" pos="289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 + drei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 name="Inhaltsplatzhalter 3">
            <a:extLst>
              <a:ext uri="{FF2B5EF4-FFF2-40B4-BE49-F238E27FC236}">
                <a16:creationId xmlns:a16="http://schemas.microsoft.com/office/drawing/2014/main" id="{CC021923-B745-4638-A634-E1DA375F90EE}"/>
              </a:ext>
            </a:extLst>
          </p:cNvPr>
          <p:cNvSpPr>
            <a:spLocks noGrp="1"/>
          </p:cNvSpPr>
          <p:nvPr>
            <p:ph sz="quarter" idx="17" hasCustomPrompt="1"/>
          </p:nvPr>
        </p:nvSpPr>
        <p:spPr>
          <a:xfrm>
            <a:off x="0" y="1422399"/>
            <a:ext cx="2978945"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1" name="Inhaltsplatzhalter 3">
            <a:extLst>
              <a:ext uri="{FF2B5EF4-FFF2-40B4-BE49-F238E27FC236}">
                <a16:creationId xmlns:a16="http://schemas.microsoft.com/office/drawing/2014/main" id="{47556F71-EDA3-472E-9372-CE0F4A696721}"/>
              </a:ext>
            </a:extLst>
          </p:cNvPr>
          <p:cNvSpPr>
            <a:spLocks noGrp="1"/>
          </p:cNvSpPr>
          <p:nvPr>
            <p:ph sz="quarter" idx="18" hasCustomPrompt="1"/>
          </p:nvPr>
        </p:nvSpPr>
        <p:spPr>
          <a:xfrm>
            <a:off x="3032522" y="1422400"/>
            <a:ext cx="3078956"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2" name="Inhaltsplatzhalter 3">
            <a:extLst>
              <a:ext uri="{FF2B5EF4-FFF2-40B4-BE49-F238E27FC236}">
                <a16:creationId xmlns:a16="http://schemas.microsoft.com/office/drawing/2014/main" id="{C1ADC803-A245-408E-AB12-EC54C19B5108}"/>
              </a:ext>
            </a:extLst>
          </p:cNvPr>
          <p:cNvSpPr>
            <a:spLocks noGrp="1"/>
          </p:cNvSpPr>
          <p:nvPr>
            <p:ph sz="quarter" idx="19" hasCustomPrompt="1"/>
          </p:nvPr>
        </p:nvSpPr>
        <p:spPr>
          <a:xfrm>
            <a:off x="6165058" y="1422400"/>
            <a:ext cx="2978943"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9" name="Textplatzhalter 9">
            <a:extLst>
              <a:ext uri="{FF2B5EF4-FFF2-40B4-BE49-F238E27FC236}">
                <a16:creationId xmlns:a16="http://schemas.microsoft.com/office/drawing/2014/main" id="{8BF9FAA4-D548-4161-842B-AA7FC87A01C9}"/>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088964548"/>
      </p:ext>
    </p:extLst>
  </p:cSld>
  <p:clrMapOvr>
    <a:masterClrMapping/>
  </p:clrMapOvr>
  <p:extLst>
    <p:ext uri="{DCECCB84-F9BA-43D5-87BE-67443E8EF086}">
      <p15:sldGuideLst xmlns:p15="http://schemas.microsoft.com/office/powerpoint/2012/main">
        <p15:guide id="1" pos="1910">
          <p15:clr>
            <a:srgbClr val="FBAE40"/>
          </p15:clr>
        </p15:guide>
        <p15:guide id="3" pos="3850">
          <p15:clr>
            <a:srgbClr val="FBAE40"/>
          </p15:clr>
        </p15:guide>
        <p15:guide id="4" pos="3884">
          <p15:clr>
            <a:srgbClr val="FBAE40"/>
          </p15:clr>
        </p15:guide>
        <p15:guide id="5" pos="187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Überschrift + Bild groß">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 name="Inhaltsplatzhalter 3">
            <a:extLst>
              <a:ext uri="{FF2B5EF4-FFF2-40B4-BE49-F238E27FC236}">
                <a16:creationId xmlns:a16="http://schemas.microsoft.com/office/drawing/2014/main" id="{9F40F789-6719-4203-8D60-D2478F651705}"/>
              </a:ext>
            </a:extLst>
          </p:cNvPr>
          <p:cNvSpPr>
            <a:spLocks noGrp="1"/>
          </p:cNvSpPr>
          <p:nvPr>
            <p:ph sz="quarter" idx="14" hasCustomPrompt="1"/>
          </p:nvPr>
        </p:nvSpPr>
        <p:spPr>
          <a:xfrm>
            <a:off x="0" y="1422399"/>
            <a:ext cx="9144000"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C7107210-3CE2-4AF7-87A5-802B65D926E0}"/>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292979380"/>
      </p:ext>
    </p:extLst>
  </p:cSld>
  <p:clrMapOvr>
    <a:masterClrMapping/>
  </p:clrMapOvr>
  <p:extLst>
    <p:ext uri="{DCECCB84-F9BA-43D5-87BE-67443E8EF086}">
      <p15:sldGuideLst xmlns:p15="http://schemas.microsoft.com/office/powerpoint/2012/main">
        <p15:guide id="1" orient="horz" pos="1979">
          <p15:clr>
            <a:srgbClr val="FBAE40"/>
          </p15:clr>
        </p15:guide>
        <p15:guide id="2" orient="horz" pos="2014">
          <p15:clr>
            <a:srgbClr val="FBAE40"/>
          </p15:clr>
        </p15:guide>
        <p15:guide id="3" pos="2863">
          <p15:clr>
            <a:srgbClr val="FBAE40"/>
          </p15:clr>
        </p15:guide>
        <p15:guide id="4" pos="2897">
          <p15:clr>
            <a:srgbClr val="FBAE40"/>
          </p15:clr>
        </p15:guide>
        <p15:guide id="5" pos="1928">
          <p15:clr>
            <a:srgbClr val="FBAE40"/>
          </p15:clr>
        </p15:guide>
        <p15:guide id="6" pos="1894">
          <p15:clr>
            <a:srgbClr val="FBAE40"/>
          </p15:clr>
        </p15:guide>
        <p15:guide id="7" pos="958">
          <p15:clr>
            <a:srgbClr val="FBAE40"/>
          </p15:clr>
        </p15:guide>
        <p15:guide id="8" pos="924">
          <p15:clr>
            <a:srgbClr val="FBAE40"/>
          </p15:clr>
        </p15:guide>
        <p15:guide id="9" pos="4309">
          <p15:clr>
            <a:srgbClr val="FBAE40"/>
          </p15:clr>
        </p15:guide>
        <p15:guide id="10" pos="4343">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 +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6BC85E-9658-4D4D-BDC1-B9AA54CC6E15}"/>
              </a:ext>
            </a:extLst>
          </p:cNvPr>
          <p:cNvSpPr>
            <a:spLocks noGrp="1"/>
          </p:cNvSpPr>
          <p:nvPr>
            <p:ph type="title"/>
          </p:nvPr>
        </p:nvSpPr>
        <p:spPr/>
        <p:txBody>
          <a:bodyPr/>
          <a:lstStyle/>
          <a:p>
            <a:r>
              <a:rPr lang="de-DE"/>
              <a:t>Titelmasterformat durch Klicken bearbeiten</a:t>
            </a:r>
            <a:endParaRPr lang="de-DE" dirty="0"/>
          </a:p>
        </p:txBody>
      </p:sp>
      <p:sp>
        <p:nvSpPr>
          <p:cNvPr id="4" name="Fußzeilenplatzhalter 3">
            <a:extLst>
              <a:ext uri="{FF2B5EF4-FFF2-40B4-BE49-F238E27FC236}">
                <a16:creationId xmlns:a16="http://schemas.microsoft.com/office/drawing/2014/main" id="{A450C059-9EF2-4BF6-ACD1-CD0A42FA1FD5}"/>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4FF95CDF-AED9-4575-BFCF-0B8549EE4971}"/>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7" name="Textplatzhalter 9">
            <a:extLst>
              <a:ext uri="{FF2B5EF4-FFF2-40B4-BE49-F238E27FC236}">
                <a16:creationId xmlns:a16="http://schemas.microsoft.com/office/drawing/2014/main" id="{0CC4D937-7F2F-4AE2-8EDF-C7E85BCB25B3}"/>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34176194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6BC85E-9658-4D4D-BDC1-B9AA54CC6E15}"/>
              </a:ext>
            </a:extLst>
          </p:cNvPr>
          <p:cNvSpPr>
            <a:spLocks noGrp="1"/>
          </p:cNvSpPr>
          <p:nvPr>
            <p:ph type="title"/>
          </p:nvPr>
        </p:nvSpPr>
        <p:spPr/>
        <p:txBody>
          <a:bodyPr/>
          <a:lstStyle/>
          <a:p>
            <a:r>
              <a:rPr lang="de-DE"/>
              <a:t>Titelmasterformat durch Klicken bearbeiten</a:t>
            </a:r>
            <a:endParaRPr lang="de-DE" dirty="0"/>
          </a:p>
        </p:txBody>
      </p:sp>
      <p:sp>
        <p:nvSpPr>
          <p:cNvPr id="4" name="Fußzeilenplatzhalter 3">
            <a:extLst>
              <a:ext uri="{FF2B5EF4-FFF2-40B4-BE49-F238E27FC236}">
                <a16:creationId xmlns:a16="http://schemas.microsoft.com/office/drawing/2014/main" id="{A450C059-9EF2-4BF6-ACD1-CD0A42FA1FD5}"/>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4FF95CDF-AED9-4575-BFCF-0B8549EE4971}"/>
              </a:ext>
            </a:extLst>
          </p:cNvPr>
          <p:cNvSpPr>
            <a:spLocks noGrp="1"/>
          </p:cNvSpPr>
          <p:nvPr>
            <p:ph type="sldNum" sz="quarter" idx="12"/>
          </p:nvPr>
        </p:nvSpPr>
        <p:spPr/>
        <p:txBody>
          <a:bodyPr/>
          <a:lstStyle/>
          <a:p>
            <a:fld id="{9D195BCC-3514-4B1B-9C18-24F3D67EC549}" type="slidenum">
              <a:rPr lang="de-DE" smtClean="0"/>
              <a:t>‹#›</a:t>
            </a:fld>
            <a:endParaRPr lang="de-DE"/>
          </a:p>
        </p:txBody>
      </p:sp>
    </p:spTree>
    <p:extLst>
      <p:ext uri="{BB962C8B-B14F-4D97-AF65-F5344CB8AC3E}">
        <p14:creationId xmlns:p14="http://schemas.microsoft.com/office/powerpoint/2010/main" val="199331860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Tree>
    <p:extLst>
      <p:ext uri="{BB962C8B-B14F-4D97-AF65-F5344CB8AC3E}">
        <p14:creationId xmlns:p14="http://schemas.microsoft.com/office/powerpoint/2010/main" val="3392909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elfolie mit zwei Bildern">
    <p:spTree>
      <p:nvGrpSpPr>
        <p:cNvPr id="1" name=""/>
        <p:cNvGrpSpPr/>
        <p:nvPr/>
      </p:nvGrpSpPr>
      <p:grpSpPr>
        <a:xfrm>
          <a:off x="0" y="0"/>
          <a:ext cx="0" cy="0"/>
          <a:chOff x="0" y="0"/>
          <a:chExt cx="0" cy="0"/>
        </a:xfrm>
      </p:grpSpPr>
      <p:grpSp>
        <p:nvGrpSpPr>
          <p:cNvPr id="31" name="Gruppieren 30">
            <a:extLst>
              <a:ext uri="{FF2B5EF4-FFF2-40B4-BE49-F238E27FC236}">
                <a16:creationId xmlns:a16="http://schemas.microsoft.com/office/drawing/2014/main" id="{8609EF01-760B-4279-96D2-9AE5DF9E07ED}"/>
              </a:ext>
            </a:extLst>
          </p:cNvPr>
          <p:cNvGrpSpPr/>
          <p:nvPr userDrawn="1"/>
        </p:nvGrpSpPr>
        <p:grpSpPr>
          <a:xfrm>
            <a:off x="-4877" y="4950860"/>
            <a:ext cx="9148877" cy="198120"/>
            <a:chOff x="-4877" y="4950860"/>
            <a:chExt cx="9148877" cy="198120"/>
          </a:xfrm>
          <a:solidFill>
            <a:schemeClr val="tx2"/>
          </a:solidFill>
        </p:grpSpPr>
        <p:sp>
          <p:nvSpPr>
            <p:cNvPr id="32" name="bk object 18">
              <a:extLst>
                <a:ext uri="{FF2B5EF4-FFF2-40B4-BE49-F238E27FC236}">
                  <a16:creationId xmlns:a16="http://schemas.microsoft.com/office/drawing/2014/main" id="{A4C7AC9B-CEA5-4C57-B178-3624C6812F1D}"/>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grpFill/>
          </p:spPr>
          <p:txBody>
            <a:bodyPr wrap="square" lIns="0" tIns="0" rIns="0" bIns="0" rtlCol="0"/>
            <a:lstStyle/>
            <a:p>
              <a:endParaRPr/>
            </a:p>
          </p:txBody>
        </p:sp>
        <p:sp>
          <p:nvSpPr>
            <p:cNvPr id="33" name="bk object 18">
              <a:extLst>
                <a:ext uri="{FF2B5EF4-FFF2-40B4-BE49-F238E27FC236}">
                  <a16:creationId xmlns:a16="http://schemas.microsoft.com/office/drawing/2014/main" id="{D054BE5A-53A6-4A25-B171-207E0A5A15D9}"/>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grpFill/>
          </p:spPr>
          <p:txBody>
            <a:bodyPr wrap="square" lIns="0" tIns="0" rIns="0" bIns="0" rtlCol="0"/>
            <a:lstStyle/>
            <a:p>
              <a:endParaRPr/>
            </a:p>
          </p:txBody>
        </p:sp>
        <p:sp>
          <p:nvSpPr>
            <p:cNvPr id="34" name="Holder 3">
              <a:extLst>
                <a:ext uri="{FF2B5EF4-FFF2-40B4-BE49-F238E27FC236}">
                  <a16:creationId xmlns:a16="http://schemas.microsoft.com/office/drawing/2014/main" id="{7E7A0D5B-9864-42E6-BDCD-A3D2A068635F}"/>
                </a:ext>
              </a:extLst>
            </p:cNvPr>
            <p:cNvSpPr txBox="1">
              <a:spLocks/>
            </p:cNvSpPr>
            <p:nvPr userDrawn="1"/>
          </p:nvSpPr>
          <p:spPr>
            <a:xfrm>
              <a:off x="8194726" y="4966101"/>
              <a:ext cx="449579" cy="167639"/>
            </a:xfrm>
            <a:prstGeom prst="rect">
              <a:avLst/>
            </a:prstGeom>
            <a:grpFill/>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15" name="Datumsplatzhalter 3">
            <a:extLst>
              <a:ext uri="{FF2B5EF4-FFF2-40B4-BE49-F238E27FC236}">
                <a16:creationId xmlns:a16="http://schemas.microsoft.com/office/drawing/2014/main" id="{3B5E04AF-3094-435E-B4CE-19B4DDF27069}"/>
              </a:ext>
            </a:extLst>
          </p:cNvPr>
          <p:cNvSpPr>
            <a:spLocks noGrp="1"/>
          </p:cNvSpPr>
          <p:nvPr>
            <p:ph type="dt" sz="half" idx="10"/>
          </p:nvPr>
        </p:nvSpPr>
        <p:spPr>
          <a:xfrm>
            <a:off x="6565050" y="4460406"/>
            <a:ext cx="2057400" cy="274182"/>
          </a:xfrm>
          <a:prstGeom prst="rect">
            <a:avLst/>
          </a:prstGeom>
        </p:spPr>
        <p:txBody>
          <a:bodyPr lIns="0" tIns="0" rIns="0" bIns="0" anchor="ctr">
            <a:noAutofit/>
          </a:bodyPr>
          <a:lstStyle>
            <a:lvl1pPr algn="r">
              <a:defRPr>
                <a:solidFill>
                  <a:schemeClr val="tx2"/>
                </a:solidFill>
              </a:defRPr>
            </a:lvl1pPr>
          </a:lstStyle>
          <a:p>
            <a:endParaRPr lang="de-DE" dirty="0"/>
          </a:p>
        </p:txBody>
      </p:sp>
      <p:sp>
        <p:nvSpPr>
          <p:cNvPr id="16" name="Titel 1">
            <a:extLst>
              <a:ext uri="{FF2B5EF4-FFF2-40B4-BE49-F238E27FC236}">
                <a16:creationId xmlns:a16="http://schemas.microsoft.com/office/drawing/2014/main" id="{73AB5F60-3C1F-41DD-B58A-3B7E23CC9DFB}"/>
              </a:ext>
            </a:extLst>
          </p:cNvPr>
          <p:cNvSpPr>
            <a:spLocks noGrp="1"/>
          </p:cNvSpPr>
          <p:nvPr>
            <p:ph type="ctrTitle" hasCustomPrompt="1"/>
          </p:nvPr>
        </p:nvSpPr>
        <p:spPr>
          <a:xfrm>
            <a:off x="526536" y="3818597"/>
            <a:ext cx="5773656" cy="567763"/>
          </a:xfrm>
        </p:spPr>
        <p:txBody>
          <a:bodyPr lIns="0" tIns="0" rIns="0" bIns="0" anchor="b">
            <a:noAutofit/>
          </a:bodyPr>
          <a:lstStyle>
            <a:lvl1pPr algn="l">
              <a:defRPr sz="3600" b="0">
                <a:solidFill>
                  <a:schemeClr val="tx2"/>
                </a:solidFill>
              </a:defRPr>
            </a:lvl1pPr>
          </a:lstStyle>
          <a:p>
            <a:r>
              <a:rPr lang="de-DE" dirty="0"/>
              <a:t>Titel bearbeiten</a:t>
            </a:r>
          </a:p>
        </p:txBody>
      </p:sp>
      <p:sp>
        <p:nvSpPr>
          <p:cNvPr id="17" name="Untertitel 2">
            <a:extLst>
              <a:ext uri="{FF2B5EF4-FFF2-40B4-BE49-F238E27FC236}">
                <a16:creationId xmlns:a16="http://schemas.microsoft.com/office/drawing/2014/main" id="{A18DDF52-5273-48AE-8D09-90DA7A10F515}"/>
              </a:ext>
            </a:extLst>
          </p:cNvPr>
          <p:cNvSpPr>
            <a:spLocks noGrp="1"/>
          </p:cNvSpPr>
          <p:nvPr>
            <p:ph type="subTitle" idx="1"/>
          </p:nvPr>
        </p:nvSpPr>
        <p:spPr>
          <a:xfrm>
            <a:off x="526536" y="4458767"/>
            <a:ext cx="5773656" cy="274182"/>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grpSp>
        <p:nvGrpSpPr>
          <p:cNvPr id="14" name="Grafik 6">
            <a:extLst>
              <a:ext uri="{FF2B5EF4-FFF2-40B4-BE49-F238E27FC236}">
                <a16:creationId xmlns:a16="http://schemas.microsoft.com/office/drawing/2014/main" id="{06DED613-6C95-44B4-934D-915F765D5EC2}"/>
              </a:ext>
            </a:extLst>
          </p:cNvPr>
          <p:cNvGrpSpPr>
            <a:grpSpLocks noChangeAspect="1"/>
          </p:cNvGrpSpPr>
          <p:nvPr userDrawn="1"/>
        </p:nvGrpSpPr>
        <p:grpSpPr>
          <a:xfrm>
            <a:off x="522799" y="385347"/>
            <a:ext cx="1528921" cy="584196"/>
            <a:chOff x="695325" y="516229"/>
            <a:chExt cx="2556359" cy="975572"/>
          </a:xfrm>
          <a:solidFill>
            <a:schemeClr val="tx2"/>
          </a:solidFill>
        </p:grpSpPr>
        <p:sp>
          <p:nvSpPr>
            <p:cNvPr id="18" name="Freihandform: Form 17">
              <a:extLst>
                <a:ext uri="{FF2B5EF4-FFF2-40B4-BE49-F238E27FC236}">
                  <a16:creationId xmlns:a16="http://schemas.microsoft.com/office/drawing/2014/main" id="{ED8DE4AB-9CB4-42A7-9E68-6E2FAB87CDD7}"/>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grpFill/>
            <a:ln w="4510"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2AF7295B-8EB5-4B3E-B347-40D564DF2E8A}"/>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grpFill/>
            <a:ln w="4510" cap="flat">
              <a:noFill/>
              <a:prstDash val="solid"/>
              <a:miter/>
            </a:ln>
          </p:spPr>
          <p:txBody>
            <a:bodyPr rtlCol="0" anchor="ctr"/>
            <a:lstStyle/>
            <a:p>
              <a:endParaRPr lang="de-DE" sz="1351"/>
            </a:p>
          </p:txBody>
        </p:sp>
        <p:sp>
          <p:nvSpPr>
            <p:cNvPr id="21" name="Freihandform: Form 20">
              <a:extLst>
                <a:ext uri="{FF2B5EF4-FFF2-40B4-BE49-F238E27FC236}">
                  <a16:creationId xmlns:a16="http://schemas.microsoft.com/office/drawing/2014/main" id="{19EB503C-B339-4925-A963-9A41C6D48A86}"/>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grpFill/>
            <a:ln w="4510" cap="flat">
              <a:noFill/>
              <a:prstDash val="solid"/>
              <a:miter/>
            </a:ln>
          </p:spPr>
          <p:txBody>
            <a:bodyPr rtlCol="0" anchor="ctr"/>
            <a:lstStyle/>
            <a:p>
              <a:endParaRPr lang="de-DE" sz="1351"/>
            </a:p>
          </p:txBody>
        </p:sp>
        <p:sp>
          <p:nvSpPr>
            <p:cNvPr id="24" name="Freihandform: Form 23">
              <a:extLst>
                <a:ext uri="{FF2B5EF4-FFF2-40B4-BE49-F238E27FC236}">
                  <a16:creationId xmlns:a16="http://schemas.microsoft.com/office/drawing/2014/main" id="{458334B5-873D-4772-A5CD-6DB0CA382F6C}"/>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grpFill/>
            <a:ln w="4510" cap="flat">
              <a:noFill/>
              <a:prstDash val="solid"/>
              <a:miter/>
            </a:ln>
          </p:spPr>
          <p:txBody>
            <a:bodyPr rtlCol="0" anchor="ctr"/>
            <a:lstStyle/>
            <a:p>
              <a:endParaRPr lang="de-DE" sz="1351"/>
            </a:p>
          </p:txBody>
        </p:sp>
      </p:grpSp>
      <p:sp>
        <p:nvSpPr>
          <p:cNvPr id="3" name="Inhaltsplatzhalter 2">
            <a:extLst>
              <a:ext uri="{FF2B5EF4-FFF2-40B4-BE49-F238E27FC236}">
                <a16:creationId xmlns:a16="http://schemas.microsoft.com/office/drawing/2014/main" id="{D09443CD-BCA7-46CF-AFA8-330C46340257}"/>
              </a:ext>
            </a:extLst>
          </p:cNvPr>
          <p:cNvSpPr>
            <a:spLocks noGrp="1"/>
          </p:cNvSpPr>
          <p:nvPr>
            <p:ph sz="quarter" idx="13" hasCustomPrompt="1"/>
          </p:nvPr>
        </p:nvSpPr>
        <p:spPr>
          <a:xfrm>
            <a:off x="0" y="1422399"/>
            <a:ext cx="6678234" cy="2396196"/>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5" name="Inhaltsplatzhalter 4">
            <a:extLst>
              <a:ext uri="{FF2B5EF4-FFF2-40B4-BE49-F238E27FC236}">
                <a16:creationId xmlns:a16="http://schemas.microsoft.com/office/drawing/2014/main" id="{7B24558D-B62E-4475-9EF0-8C38F6D9AB62}"/>
              </a:ext>
            </a:extLst>
          </p:cNvPr>
          <p:cNvSpPr>
            <a:spLocks noGrp="1"/>
          </p:cNvSpPr>
          <p:nvPr>
            <p:ph sz="quarter" idx="14" hasCustomPrompt="1"/>
          </p:nvPr>
        </p:nvSpPr>
        <p:spPr>
          <a:xfrm>
            <a:off x="6740999" y="1422400"/>
            <a:ext cx="2403000" cy="2396196"/>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Tree>
    <p:extLst>
      <p:ext uri="{BB962C8B-B14F-4D97-AF65-F5344CB8AC3E}">
        <p14:creationId xmlns:p14="http://schemas.microsoft.com/office/powerpoint/2010/main" val="412373035"/>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Kapiteltrenner 1">
    <p:spTree>
      <p:nvGrpSpPr>
        <p:cNvPr id="1" name=""/>
        <p:cNvGrpSpPr/>
        <p:nvPr/>
      </p:nvGrpSpPr>
      <p:grpSpPr>
        <a:xfrm>
          <a:off x="0" y="0"/>
          <a:ext cx="0" cy="0"/>
          <a:chOff x="0" y="0"/>
          <a:chExt cx="0" cy="0"/>
        </a:xfrm>
      </p:grpSpPr>
      <p:grpSp>
        <p:nvGrpSpPr>
          <p:cNvPr id="50" name="Gruppieren 49">
            <a:extLst>
              <a:ext uri="{FF2B5EF4-FFF2-40B4-BE49-F238E27FC236}">
                <a16:creationId xmlns:a16="http://schemas.microsoft.com/office/drawing/2014/main" id="{4F2D883D-86A1-4B38-BBBC-81F258AD3664}"/>
              </a:ext>
            </a:extLst>
          </p:cNvPr>
          <p:cNvGrpSpPr/>
          <p:nvPr userDrawn="1"/>
        </p:nvGrpSpPr>
        <p:grpSpPr>
          <a:xfrm>
            <a:off x="-4877" y="4950860"/>
            <a:ext cx="9148877" cy="198120"/>
            <a:chOff x="-4877" y="4950860"/>
            <a:chExt cx="9148877" cy="198120"/>
          </a:xfrm>
        </p:grpSpPr>
        <p:sp>
          <p:nvSpPr>
            <p:cNvPr id="51" name="bk object 18">
              <a:extLst>
                <a:ext uri="{FF2B5EF4-FFF2-40B4-BE49-F238E27FC236}">
                  <a16:creationId xmlns:a16="http://schemas.microsoft.com/office/drawing/2014/main" id="{A0B87E1F-4D99-4450-9167-085B1ECC6BB2}"/>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2" name="bk object 18">
              <a:extLst>
                <a:ext uri="{FF2B5EF4-FFF2-40B4-BE49-F238E27FC236}">
                  <a16:creationId xmlns:a16="http://schemas.microsoft.com/office/drawing/2014/main" id="{29147ACE-4C7A-4AC3-A60F-A813EE08D57E}"/>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3" name="Holder 3">
              <a:extLst>
                <a:ext uri="{FF2B5EF4-FFF2-40B4-BE49-F238E27FC236}">
                  <a16:creationId xmlns:a16="http://schemas.microsoft.com/office/drawing/2014/main" id="{3187F65C-802F-454B-B4D7-B16EEF26A624}"/>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grpSp>
      </p:grpSp>
      <p:sp>
        <p:nvSpPr>
          <p:cNvPr id="5" name="Titel 1">
            <a:extLst>
              <a:ext uri="{FF2B5EF4-FFF2-40B4-BE49-F238E27FC236}">
                <a16:creationId xmlns:a16="http://schemas.microsoft.com/office/drawing/2014/main" id="{B0EFD377-4EA8-4233-8819-69CE7EFB9E7E}"/>
              </a:ext>
            </a:extLst>
          </p:cNvPr>
          <p:cNvSpPr>
            <a:spLocks noGrp="1"/>
          </p:cNvSpPr>
          <p:nvPr>
            <p:ph type="title"/>
          </p:nvPr>
        </p:nvSpPr>
        <p:spPr>
          <a:xfrm>
            <a:off x="3842920" y="3034543"/>
            <a:ext cx="4779587" cy="919235"/>
          </a:xfrm>
        </p:spPr>
        <p:txBody>
          <a:bodyPr/>
          <a:lstStyle>
            <a:lvl1pPr algn="r">
              <a:defRPr/>
            </a:lvl1pPr>
          </a:lstStyle>
          <a:p>
            <a:r>
              <a:rPr lang="de-DE"/>
              <a:t>Titelmasterformat durch Klicken bearbeiten</a:t>
            </a:r>
            <a:endParaRPr lang="de-DE" dirty="0"/>
          </a:p>
        </p:txBody>
      </p:sp>
      <p:pic>
        <p:nvPicPr>
          <p:cNvPr id="12" name="Grafik 11">
            <a:extLst>
              <a:ext uri="{FF2B5EF4-FFF2-40B4-BE49-F238E27FC236}">
                <a16:creationId xmlns:a16="http://schemas.microsoft.com/office/drawing/2014/main" id="{3B9C8E9F-01A9-4CE0-8030-B76B3BE38D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a:stretch>
        </p:blipFill>
        <p:spPr>
          <a:xfrm>
            <a:off x="0" y="0"/>
            <a:ext cx="3731958" cy="4914900"/>
          </a:xfrm>
          <a:custGeom>
            <a:avLst/>
            <a:gdLst>
              <a:gd name="connsiteX0" fmla="*/ 0 w 5015880"/>
              <a:gd name="connsiteY0" fmla="*/ 0 h 6597650"/>
              <a:gd name="connsiteX1" fmla="*/ 5015880 w 5015880"/>
              <a:gd name="connsiteY1" fmla="*/ 0 h 6597650"/>
              <a:gd name="connsiteX2" fmla="*/ 5015880 w 5015880"/>
              <a:gd name="connsiteY2" fmla="*/ 6597650 h 6597650"/>
              <a:gd name="connsiteX3" fmla="*/ 0 w 5015880"/>
              <a:gd name="connsiteY3" fmla="*/ 6597650 h 6597650"/>
            </a:gdLst>
            <a:ahLst/>
            <a:cxnLst>
              <a:cxn ang="0">
                <a:pos x="connsiteX0" y="connsiteY0"/>
              </a:cxn>
              <a:cxn ang="0">
                <a:pos x="connsiteX1" y="connsiteY1"/>
              </a:cxn>
              <a:cxn ang="0">
                <a:pos x="connsiteX2" y="connsiteY2"/>
              </a:cxn>
              <a:cxn ang="0">
                <a:pos x="connsiteX3" y="connsiteY3"/>
              </a:cxn>
            </a:cxnLst>
            <a:rect l="l" t="t" r="r" b="b"/>
            <a:pathLst>
              <a:path w="5015880" h="6597650">
                <a:moveTo>
                  <a:pt x="0" y="0"/>
                </a:moveTo>
                <a:lnTo>
                  <a:pt x="5015880" y="0"/>
                </a:lnTo>
                <a:lnTo>
                  <a:pt x="5015880" y="6597650"/>
                </a:lnTo>
                <a:lnTo>
                  <a:pt x="0" y="6597650"/>
                </a:lnTo>
                <a:close/>
              </a:path>
            </a:pathLst>
          </a:custGeom>
        </p:spPr>
      </p:pic>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Tree>
    <p:extLst>
      <p:ext uri="{BB962C8B-B14F-4D97-AF65-F5344CB8AC3E}">
        <p14:creationId xmlns:p14="http://schemas.microsoft.com/office/powerpoint/2010/main" val="392578182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Kapiteltrenner 2">
    <p:spTree>
      <p:nvGrpSpPr>
        <p:cNvPr id="1" name=""/>
        <p:cNvGrpSpPr/>
        <p:nvPr/>
      </p:nvGrpSpPr>
      <p:grpSpPr>
        <a:xfrm>
          <a:off x="0" y="0"/>
          <a:ext cx="0" cy="0"/>
          <a:chOff x="0" y="0"/>
          <a:chExt cx="0" cy="0"/>
        </a:xfrm>
      </p:grpSpPr>
      <p:grpSp>
        <p:nvGrpSpPr>
          <p:cNvPr id="50" name="Gruppieren 49">
            <a:extLst>
              <a:ext uri="{FF2B5EF4-FFF2-40B4-BE49-F238E27FC236}">
                <a16:creationId xmlns:a16="http://schemas.microsoft.com/office/drawing/2014/main" id="{C90C208C-E187-483E-A849-994740CF4EB9}"/>
              </a:ext>
            </a:extLst>
          </p:cNvPr>
          <p:cNvGrpSpPr/>
          <p:nvPr userDrawn="1"/>
        </p:nvGrpSpPr>
        <p:grpSpPr>
          <a:xfrm>
            <a:off x="-4877" y="4950860"/>
            <a:ext cx="9148877" cy="198120"/>
            <a:chOff x="-4877" y="4950860"/>
            <a:chExt cx="9148877" cy="198120"/>
          </a:xfrm>
        </p:grpSpPr>
        <p:sp>
          <p:nvSpPr>
            <p:cNvPr id="51" name="bk object 18">
              <a:extLst>
                <a:ext uri="{FF2B5EF4-FFF2-40B4-BE49-F238E27FC236}">
                  <a16:creationId xmlns:a16="http://schemas.microsoft.com/office/drawing/2014/main" id="{EE0396FA-425F-4EDC-9520-B9A44FA9B2CE}"/>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2" name="bk object 18">
              <a:extLst>
                <a:ext uri="{FF2B5EF4-FFF2-40B4-BE49-F238E27FC236}">
                  <a16:creationId xmlns:a16="http://schemas.microsoft.com/office/drawing/2014/main" id="{565B0312-1532-4603-9199-E7A9D647D7DD}"/>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3" name="Holder 3">
              <a:extLst>
                <a:ext uri="{FF2B5EF4-FFF2-40B4-BE49-F238E27FC236}">
                  <a16:creationId xmlns:a16="http://schemas.microsoft.com/office/drawing/2014/main" id="{64829966-6167-4E75-9B98-6CFBF28F3C77}"/>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grpSp>
      </p:grpSp>
      <p:sp>
        <p:nvSpPr>
          <p:cNvPr id="5" name="Titel 1">
            <a:extLst>
              <a:ext uri="{FF2B5EF4-FFF2-40B4-BE49-F238E27FC236}">
                <a16:creationId xmlns:a16="http://schemas.microsoft.com/office/drawing/2014/main" id="{B0EFD377-4EA8-4233-8819-69CE7EFB9E7E}"/>
              </a:ext>
            </a:extLst>
          </p:cNvPr>
          <p:cNvSpPr>
            <a:spLocks noGrp="1"/>
          </p:cNvSpPr>
          <p:nvPr>
            <p:ph type="title"/>
          </p:nvPr>
        </p:nvSpPr>
        <p:spPr>
          <a:xfrm>
            <a:off x="3842920" y="3034543"/>
            <a:ext cx="4779587" cy="919235"/>
          </a:xfrm>
        </p:spPr>
        <p:txBody>
          <a:bodyPr/>
          <a:lstStyle>
            <a:lvl1pPr algn="r">
              <a:defRPr/>
            </a:lvl1pPr>
          </a:lstStyle>
          <a:p>
            <a:r>
              <a:rPr lang="de-DE"/>
              <a:t>Titelmasterformat durch Klicken bearbeiten</a:t>
            </a:r>
            <a:endParaRPr lang="de-DE" dirty="0"/>
          </a:p>
        </p:txBody>
      </p:sp>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Tree>
    <p:extLst>
      <p:ext uri="{BB962C8B-B14F-4D97-AF65-F5344CB8AC3E}">
        <p14:creationId xmlns:p14="http://schemas.microsoft.com/office/powerpoint/2010/main" val="374751958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1_Kapiteltrenne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381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sverzeichnis ">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2D474F-8BEC-4D91-A03D-D9362EBEA4EC}"/>
              </a:ext>
            </a:extLst>
          </p:cNvPr>
          <p:cNvSpPr>
            <a:spLocks noGrp="1"/>
          </p:cNvSpPr>
          <p:nvPr>
            <p:ph type="title" hasCustomPrompt="1"/>
          </p:nvPr>
        </p:nvSpPr>
        <p:spPr/>
        <p:txBody>
          <a:bodyPr/>
          <a:lstStyle>
            <a:lvl1pPr>
              <a:defRPr/>
            </a:lvl1pPr>
          </a:lstStyle>
          <a:p>
            <a:r>
              <a:rPr lang="de-DE" dirty="0"/>
              <a:t>Inhaltsverzeichnis (Text bearbeiten)</a:t>
            </a:r>
          </a:p>
        </p:txBody>
      </p:sp>
      <p:sp>
        <p:nvSpPr>
          <p:cNvPr id="3" name="Foliennummernplatzhalter 2">
            <a:extLst>
              <a:ext uri="{FF2B5EF4-FFF2-40B4-BE49-F238E27FC236}">
                <a16:creationId xmlns:a16="http://schemas.microsoft.com/office/drawing/2014/main" id="{A49AD49C-66AF-4DEA-AFAD-00CFC0FCD9D7}"/>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D8A236E8-550F-4D48-A470-B5B6ACB7DD4B}"/>
              </a:ext>
            </a:extLst>
          </p:cNvPr>
          <p:cNvSpPr>
            <a:spLocks noGrp="1"/>
          </p:cNvSpPr>
          <p:nvPr>
            <p:ph type="ftr" sz="quarter" idx="11"/>
          </p:nvPr>
        </p:nvSpPr>
        <p:spPr/>
        <p:txBody>
          <a:bodyPr/>
          <a:lstStyle/>
          <a:p>
            <a:endParaRPr lang="de-DE" dirty="0"/>
          </a:p>
        </p:txBody>
      </p:sp>
      <p:sp>
        <p:nvSpPr>
          <p:cNvPr id="8" name="Inhaltsplatzhalter 7">
            <a:extLst>
              <a:ext uri="{FF2B5EF4-FFF2-40B4-BE49-F238E27FC236}">
                <a16:creationId xmlns:a16="http://schemas.microsoft.com/office/drawing/2014/main" id="{CEECEC85-61F4-4B79-8C27-7F9D489194FE}"/>
              </a:ext>
            </a:extLst>
          </p:cNvPr>
          <p:cNvSpPr>
            <a:spLocks noGrp="1"/>
          </p:cNvSpPr>
          <p:nvPr>
            <p:ph sz="quarter" idx="12" hasCustomPrompt="1"/>
          </p:nvPr>
        </p:nvSpPr>
        <p:spPr>
          <a:xfrm>
            <a:off x="5488102" y="1422400"/>
            <a:ext cx="3655898"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4" name="Textplatzhalter 13">
            <a:extLst>
              <a:ext uri="{FF2B5EF4-FFF2-40B4-BE49-F238E27FC236}">
                <a16:creationId xmlns:a16="http://schemas.microsoft.com/office/drawing/2014/main" id="{00A45E48-BE13-4673-A7CD-2D5059A1B6F9}"/>
              </a:ext>
            </a:extLst>
          </p:cNvPr>
          <p:cNvSpPr>
            <a:spLocks noGrp="1"/>
          </p:cNvSpPr>
          <p:nvPr>
            <p:ph type="body" sz="quarter" idx="13"/>
          </p:nvPr>
        </p:nvSpPr>
        <p:spPr>
          <a:xfrm>
            <a:off x="521550" y="1422399"/>
            <a:ext cx="4586288" cy="3492500"/>
          </a:xfrm>
        </p:spPr>
        <p:txBody>
          <a:bodyPr>
            <a:noAutofit/>
          </a:bodyPr>
          <a:lstStyle>
            <a:lvl1pPr marL="295275" indent="-295275">
              <a:spcBef>
                <a:spcPts val="1200"/>
              </a:spcBef>
              <a:buFont typeface="+mj-lt"/>
              <a:buAutoNum type="arabicPeriod"/>
              <a:defRPr/>
            </a:lvl1pPr>
          </a:lstStyle>
          <a:p>
            <a:pPr lvl="0"/>
            <a:r>
              <a:rPr lang="de-DE"/>
              <a:t>Mastertextformat bearbeiten
Zweite Ebene
Dritte Ebene
Vierte Ebene
Fünfte Ebene</a:t>
            </a:r>
            <a:endParaRPr lang="de-DE" dirty="0"/>
          </a:p>
        </p:txBody>
      </p:sp>
    </p:spTree>
    <p:extLst>
      <p:ext uri="{BB962C8B-B14F-4D97-AF65-F5344CB8AC3E}">
        <p14:creationId xmlns:p14="http://schemas.microsoft.com/office/powerpoint/2010/main" val="3613049811"/>
      </p:ext>
    </p:extLst>
  </p:cSld>
  <p:clrMapOvr>
    <a:masterClrMapping/>
  </p:clrMapOvr>
  <p:extLst>
    <p:ext uri="{DCECCB84-F9BA-43D5-87BE-67443E8EF086}">
      <p15:sldGuideLst xmlns:p15="http://schemas.microsoft.com/office/powerpoint/2012/main">
        <p15:guide id="1" pos="3221"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Mastertitelformat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7" name="Textplatzhalter 6">
            <a:extLst>
              <a:ext uri="{FF2B5EF4-FFF2-40B4-BE49-F238E27FC236}">
                <a16:creationId xmlns:a16="http://schemas.microsoft.com/office/drawing/2014/main" id="{B389A477-57D5-4BE0-806F-7840FB2B8F8E}"/>
              </a:ext>
            </a:extLst>
          </p:cNvPr>
          <p:cNvSpPr>
            <a:spLocks noGrp="1"/>
          </p:cNvSpPr>
          <p:nvPr>
            <p:ph type="body" sz="quarter" idx="13" hasCustomPrompt="1"/>
          </p:nvPr>
        </p:nvSpPr>
        <p:spPr>
          <a:xfrm>
            <a:off x="521550" y="1422399"/>
            <a:ext cx="8096250" cy="3492500"/>
          </a:xfrm>
        </p:spPr>
        <p:txBody>
          <a:bodyPr>
            <a:noAutofit/>
          </a:bodyPr>
          <a:lstStyle>
            <a:lvl1pPr>
              <a:lnSpc>
                <a:spcPct val="100000"/>
              </a:lnSpc>
              <a:defRPr sz="2000"/>
            </a:lvl1pPr>
            <a:lvl2pPr>
              <a:defRPr sz="2000"/>
            </a:lvl2pPr>
            <a:lvl3pPr>
              <a:defRPr sz="2000"/>
            </a:lvl3pPr>
            <a:lvl4pPr>
              <a:defRPr sz="2000"/>
            </a:lvl4pPr>
            <a:lvl5pPr>
              <a:defRPr sz="20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809276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Mastertitelformat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8" name="Textplatzhalter 7">
            <a:extLst>
              <a:ext uri="{FF2B5EF4-FFF2-40B4-BE49-F238E27FC236}">
                <a16:creationId xmlns:a16="http://schemas.microsoft.com/office/drawing/2014/main" id="{2921D334-520E-4FBB-B8A8-6A609B53F956}"/>
              </a:ext>
            </a:extLst>
          </p:cNvPr>
          <p:cNvSpPr>
            <a:spLocks noGrp="1"/>
          </p:cNvSpPr>
          <p:nvPr>
            <p:ph type="body" sz="quarter" idx="14"/>
          </p:nvPr>
        </p:nvSpPr>
        <p:spPr>
          <a:xfrm>
            <a:off x="521550" y="1422399"/>
            <a:ext cx="8101012" cy="3492500"/>
          </a:xfrm>
        </p:spPr>
        <p:txBody>
          <a:bodyPr>
            <a:noAutofit/>
          </a:bodyPr>
          <a:lstStyle/>
          <a:p>
            <a:pPr lvl="0"/>
            <a:r>
              <a:rPr lang="de-DE"/>
              <a:t>Mastertextformat bearbeiten
Zweite Ebene
Dritte Ebene
Vierte Ebene
Fünfte Ebene</a:t>
            </a:r>
          </a:p>
        </p:txBody>
      </p:sp>
      <p:sp>
        <p:nvSpPr>
          <p:cNvPr id="10" name="Textplatzhalter 9">
            <a:extLst>
              <a:ext uri="{FF2B5EF4-FFF2-40B4-BE49-F238E27FC236}">
                <a16:creationId xmlns:a16="http://schemas.microsoft.com/office/drawing/2014/main" id="{01DE3242-4A0A-49BE-B977-923FDF4B3BBE}"/>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Mastertextformat bearbeiten
Zweite Ebene
Dritte Ebene
Vierte Ebene
Fünfte Ebene</a:t>
            </a:r>
            <a:endParaRPr lang="de-DE" dirty="0"/>
          </a:p>
        </p:txBody>
      </p:sp>
    </p:spTree>
    <p:extLst>
      <p:ext uri="{BB962C8B-B14F-4D97-AF65-F5344CB8AC3E}">
        <p14:creationId xmlns:p14="http://schemas.microsoft.com/office/powerpoint/2010/main" val="937368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theme" Target="../theme/theme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uppieren 6">
            <a:extLst>
              <a:ext uri="{FF2B5EF4-FFF2-40B4-BE49-F238E27FC236}">
                <a16:creationId xmlns:a16="http://schemas.microsoft.com/office/drawing/2014/main" id="{F2B04C92-175E-41BA-89CE-B2785D9E3855}"/>
              </a:ext>
            </a:extLst>
          </p:cNvPr>
          <p:cNvGrpSpPr/>
          <p:nvPr userDrawn="1"/>
        </p:nvGrpSpPr>
        <p:grpSpPr>
          <a:xfrm>
            <a:off x="-4877" y="4950860"/>
            <a:ext cx="9148877" cy="198120"/>
            <a:chOff x="-4877" y="4950860"/>
            <a:chExt cx="9148877" cy="198120"/>
          </a:xfrm>
        </p:grpSpPr>
        <p:sp>
          <p:nvSpPr>
            <p:cNvPr id="55" name="bk object 18">
              <a:extLst>
                <a:ext uri="{FF2B5EF4-FFF2-40B4-BE49-F238E27FC236}">
                  <a16:creationId xmlns:a16="http://schemas.microsoft.com/office/drawing/2014/main" id="{AFB087C7-FC7D-4892-B0D6-EA804CF535FD}"/>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chemeClr val="tx2"/>
            </a:solidFill>
          </p:spPr>
          <p:txBody>
            <a:bodyPr wrap="square" lIns="0" tIns="0" rIns="0" bIns="0" rtlCol="0"/>
            <a:lstStyle/>
            <a:p>
              <a:endParaRPr/>
            </a:p>
          </p:txBody>
        </p:sp>
        <p:sp>
          <p:nvSpPr>
            <p:cNvPr id="48" name="bk object 18">
              <a:extLst>
                <a:ext uri="{FF2B5EF4-FFF2-40B4-BE49-F238E27FC236}">
                  <a16:creationId xmlns:a16="http://schemas.microsoft.com/office/drawing/2014/main" id="{FA50712F-6C72-4330-A489-54C0FA78213C}"/>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chemeClr val="tx2"/>
            </a:solidFill>
          </p:spPr>
          <p:txBody>
            <a:bodyPr wrap="square" lIns="0" tIns="0" rIns="0" bIns="0" rtlCol="0"/>
            <a:lstStyle/>
            <a:p>
              <a:endParaRPr/>
            </a:p>
          </p:txBody>
        </p:sp>
        <p:sp>
          <p:nvSpPr>
            <p:cNvPr id="49" name="Holder 3">
              <a:extLst>
                <a:ext uri="{FF2B5EF4-FFF2-40B4-BE49-F238E27FC236}">
                  <a16:creationId xmlns:a16="http://schemas.microsoft.com/office/drawing/2014/main" id="{390EDD11-ED96-4F2C-BB78-7CE69D30A03B}"/>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2" name="Titelplatzhalter 1">
            <a:extLst>
              <a:ext uri="{FF2B5EF4-FFF2-40B4-BE49-F238E27FC236}">
                <a16:creationId xmlns:a16="http://schemas.microsoft.com/office/drawing/2014/main" id="{A03D4771-8BB8-4FA1-A2DA-170FCFE20560}"/>
              </a:ext>
            </a:extLst>
          </p:cNvPr>
          <p:cNvSpPr>
            <a:spLocks noGrp="1"/>
          </p:cNvSpPr>
          <p:nvPr userDrawn="1">
            <p:ph type="title"/>
          </p:nvPr>
        </p:nvSpPr>
        <p:spPr>
          <a:xfrm>
            <a:off x="526594" y="330910"/>
            <a:ext cx="6826772" cy="452322"/>
          </a:xfrm>
          <a:prstGeom prst="rect">
            <a:avLst/>
          </a:prstGeom>
        </p:spPr>
        <p:txBody>
          <a:bodyPr vert="horz" lIns="0" tIns="0" rIns="0" bIns="0" rtlCol="0" anchor="b">
            <a:noAutofit/>
          </a:bodyPr>
          <a:lstStyle/>
          <a:p>
            <a:r>
              <a:rPr lang="de-DE" dirty="0"/>
              <a:t>Mastertitelformat bearbeiten</a:t>
            </a:r>
          </a:p>
        </p:txBody>
      </p:sp>
      <p:sp>
        <p:nvSpPr>
          <p:cNvPr id="3" name="Textplatzhalter 2">
            <a:extLst>
              <a:ext uri="{FF2B5EF4-FFF2-40B4-BE49-F238E27FC236}">
                <a16:creationId xmlns:a16="http://schemas.microsoft.com/office/drawing/2014/main" id="{E32F5159-1DFE-4F9C-BE85-E97D32EA19C5}"/>
              </a:ext>
            </a:extLst>
          </p:cNvPr>
          <p:cNvSpPr>
            <a:spLocks noGrp="1"/>
          </p:cNvSpPr>
          <p:nvPr userDrawn="1">
            <p:ph type="body" idx="1"/>
          </p:nvPr>
        </p:nvSpPr>
        <p:spPr>
          <a:xfrm>
            <a:off x="521550" y="1422399"/>
            <a:ext cx="8100956" cy="3423465"/>
          </a:xfrm>
          <a:prstGeom prst="rect">
            <a:avLst/>
          </a:prstGeom>
        </p:spPr>
        <p:txBody>
          <a:bodyPr vert="horz" lIns="0" tIns="7200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6" name="Foliennummernplatzhalter 5">
            <a:extLst>
              <a:ext uri="{FF2B5EF4-FFF2-40B4-BE49-F238E27FC236}">
                <a16:creationId xmlns:a16="http://schemas.microsoft.com/office/drawing/2014/main" id="{4264DE2C-9DE8-411C-83C3-1274BB370203}"/>
              </a:ext>
            </a:extLst>
          </p:cNvPr>
          <p:cNvSpPr>
            <a:spLocks noGrp="1"/>
          </p:cNvSpPr>
          <p:nvPr userDrawn="1">
            <p:ph type="sldNum" sz="quarter" idx="4"/>
          </p:nvPr>
        </p:nvSpPr>
        <p:spPr>
          <a:xfrm>
            <a:off x="35496" y="4975579"/>
            <a:ext cx="337406" cy="148683"/>
          </a:xfrm>
          <a:prstGeom prst="rect">
            <a:avLst/>
          </a:prstGeom>
        </p:spPr>
        <p:txBody>
          <a:bodyPr vert="horz" lIns="0" tIns="0" rIns="0" bIns="0" rtlCol="0" anchor="ctr"/>
          <a:lstStyle>
            <a:lvl1pPr algn="r">
              <a:defRPr sz="900" b="1">
                <a:solidFill>
                  <a:schemeClr val="bg1"/>
                </a:solidFill>
              </a:defRPr>
            </a:lvl1pPr>
          </a:lstStyle>
          <a:p>
            <a:fld id="{9D195BCC-3514-4B1B-9C18-24F3D67EC549}" type="slidenum">
              <a:rPr lang="de-DE" smtClean="0"/>
              <a:pPr/>
              <a:t>‹#›</a:t>
            </a:fld>
            <a:endParaRPr lang="de-DE" dirty="0"/>
          </a:p>
        </p:txBody>
      </p:sp>
      <p:sp>
        <p:nvSpPr>
          <p:cNvPr id="5" name="Fußzeilenplatzhalter 4">
            <a:extLst>
              <a:ext uri="{FF2B5EF4-FFF2-40B4-BE49-F238E27FC236}">
                <a16:creationId xmlns:a16="http://schemas.microsoft.com/office/drawing/2014/main" id="{F8C549DC-12B4-40A5-A309-CF801E18C8D4}"/>
              </a:ext>
            </a:extLst>
          </p:cNvPr>
          <p:cNvSpPr>
            <a:spLocks noGrp="1"/>
          </p:cNvSpPr>
          <p:nvPr userDrawn="1">
            <p:ph type="ftr" sz="quarter" idx="3"/>
          </p:nvPr>
        </p:nvSpPr>
        <p:spPr>
          <a:xfrm>
            <a:off x="628650" y="4975579"/>
            <a:ext cx="7129704" cy="148683"/>
          </a:xfrm>
          <a:prstGeom prst="rect">
            <a:avLst/>
          </a:prstGeom>
        </p:spPr>
        <p:txBody>
          <a:bodyPr vert="horz" lIns="0" tIns="0" rIns="0" bIns="0" rtlCol="0" anchor="ctr"/>
          <a:lstStyle>
            <a:lvl1pPr algn="l">
              <a:defRPr sz="900">
                <a:solidFill>
                  <a:schemeClr val="bg1"/>
                </a:solidFill>
              </a:defRPr>
            </a:lvl1pPr>
          </a:lstStyle>
          <a:p>
            <a:endParaRPr lang="de-DE" dirty="0"/>
          </a:p>
        </p:txBody>
      </p:sp>
      <p:cxnSp>
        <p:nvCxnSpPr>
          <p:cNvPr id="12" name="Gerader Verbinder 11">
            <a:extLst>
              <a:ext uri="{FF2B5EF4-FFF2-40B4-BE49-F238E27FC236}">
                <a16:creationId xmlns:a16="http://schemas.microsoft.com/office/drawing/2014/main" id="{E9F45371-9B7D-4505-A4D1-3E02BE436A0C}"/>
              </a:ext>
            </a:extLst>
          </p:cNvPr>
          <p:cNvCxnSpPr>
            <a:cxnSpLocks/>
          </p:cNvCxnSpPr>
          <p:nvPr userDrawn="1"/>
        </p:nvCxnSpPr>
        <p:spPr>
          <a:xfrm>
            <a:off x="521551" y="974732"/>
            <a:ext cx="6831815"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grpSp>
        <p:nvGrpSpPr>
          <p:cNvPr id="19" name="Grafik 9">
            <a:extLst>
              <a:ext uri="{FF2B5EF4-FFF2-40B4-BE49-F238E27FC236}">
                <a16:creationId xmlns:a16="http://schemas.microsoft.com/office/drawing/2014/main" id="{A240364D-AE4D-440E-88A8-B05FF302FB9D}"/>
              </a:ext>
            </a:extLst>
          </p:cNvPr>
          <p:cNvGrpSpPr/>
          <p:nvPr userDrawn="1"/>
        </p:nvGrpSpPr>
        <p:grpSpPr>
          <a:xfrm>
            <a:off x="7741437" y="394294"/>
            <a:ext cx="1049330" cy="621121"/>
            <a:chOff x="10321916" y="525077"/>
            <a:chExt cx="1399106" cy="827140"/>
          </a:xfrm>
          <a:solidFill>
            <a:schemeClr val="accent1"/>
          </a:solidFill>
        </p:grpSpPr>
        <p:grpSp>
          <p:nvGrpSpPr>
            <p:cNvPr id="20" name="Grafik 9">
              <a:extLst>
                <a:ext uri="{FF2B5EF4-FFF2-40B4-BE49-F238E27FC236}">
                  <a16:creationId xmlns:a16="http://schemas.microsoft.com/office/drawing/2014/main" id="{A240364D-AE4D-440E-88A8-B05FF302FB9D}"/>
                </a:ext>
              </a:extLst>
            </p:cNvPr>
            <p:cNvGrpSpPr/>
            <p:nvPr/>
          </p:nvGrpSpPr>
          <p:grpSpPr>
            <a:xfrm>
              <a:off x="10321916" y="525077"/>
              <a:ext cx="1179212" cy="575107"/>
              <a:chOff x="10321916" y="525077"/>
              <a:chExt cx="1179212" cy="575107"/>
            </a:xfrm>
            <a:solidFill>
              <a:schemeClr val="accent1"/>
            </a:solidFill>
          </p:grpSpPr>
          <p:sp>
            <p:nvSpPr>
              <p:cNvPr id="21" name="Freihandform: Form 20">
                <a:extLst>
                  <a:ext uri="{FF2B5EF4-FFF2-40B4-BE49-F238E27FC236}">
                    <a16:creationId xmlns:a16="http://schemas.microsoft.com/office/drawing/2014/main" id="{C5CA81CC-0A8C-4F0A-898F-756081956301}"/>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chemeClr val="tx2"/>
              </a:solidFill>
              <a:ln w="2402" cap="flat">
                <a:noFill/>
                <a:prstDash val="solid"/>
                <a:miter/>
              </a:ln>
            </p:spPr>
            <p:txBody>
              <a:bodyPr rtlCol="0" anchor="ctr">
                <a:noAutofit/>
              </a:bodyPr>
              <a:lstStyle/>
              <a:p>
                <a:endParaRPr lang="de-DE" sz="1351"/>
              </a:p>
            </p:txBody>
          </p:sp>
          <p:sp>
            <p:nvSpPr>
              <p:cNvPr id="22" name="Freihandform: Form 21">
                <a:extLst>
                  <a:ext uri="{FF2B5EF4-FFF2-40B4-BE49-F238E27FC236}">
                    <a16:creationId xmlns:a16="http://schemas.microsoft.com/office/drawing/2014/main" id="{1076D363-C034-4E14-9F45-AC0FCE1EDB18}"/>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chemeClr val="tx2"/>
              </a:solidFill>
              <a:ln w="2402" cap="flat">
                <a:noFill/>
                <a:prstDash val="solid"/>
                <a:miter/>
              </a:ln>
            </p:spPr>
            <p:txBody>
              <a:bodyPr rtlCol="0" anchor="ctr">
                <a:noAutofit/>
              </a:bodyPr>
              <a:lstStyle/>
              <a:p>
                <a:endParaRPr lang="de-DE" sz="1351" dirty="0"/>
              </a:p>
            </p:txBody>
          </p:sp>
          <p:sp>
            <p:nvSpPr>
              <p:cNvPr id="23" name="Freihandform: Form 22">
                <a:extLst>
                  <a:ext uri="{FF2B5EF4-FFF2-40B4-BE49-F238E27FC236}">
                    <a16:creationId xmlns:a16="http://schemas.microsoft.com/office/drawing/2014/main" id="{594D7886-9B36-4085-8FC4-E5D73FFB04FF}"/>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chemeClr val="tx2"/>
              </a:solidFill>
              <a:ln w="2402" cap="flat">
                <a:noFill/>
                <a:prstDash val="solid"/>
                <a:miter/>
              </a:ln>
            </p:spPr>
            <p:txBody>
              <a:bodyPr rtlCol="0" anchor="ctr">
                <a:noAutofit/>
              </a:bodyPr>
              <a:lstStyle/>
              <a:p>
                <a:endParaRPr lang="de-DE" sz="1351"/>
              </a:p>
            </p:txBody>
          </p:sp>
          <p:sp>
            <p:nvSpPr>
              <p:cNvPr id="24" name="Freihandform: Form 23">
                <a:extLst>
                  <a:ext uri="{FF2B5EF4-FFF2-40B4-BE49-F238E27FC236}">
                    <a16:creationId xmlns:a16="http://schemas.microsoft.com/office/drawing/2014/main" id="{34A71752-C6CB-41A1-9ED4-535445E5CA2A}"/>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noAutofit/>
              </a:bodyPr>
              <a:lstStyle/>
              <a:p>
                <a:endParaRPr lang="de-DE" sz="1351"/>
              </a:p>
            </p:txBody>
          </p:sp>
          <p:sp>
            <p:nvSpPr>
              <p:cNvPr id="25" name="Freihandform: Form 24">
                <a:extLst>
                  <a:ext uri="{FF2B5EF4-FFF2-40B4-BE49-F238E27FC236}">
                    <a16:creationId xmlns:a16="http://schemas.microsoft.com/office/drawing/2014/main" id="{0B449204-D2C5-46C7-9446-78CB3AE33C0F}"/>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noAutofit/>
              </a:bodyPr>
              <a:lstStyle/>
              <a:p>
                <a:endParaRPr lang="de-DE" sz="1351"/>
              </a:p>
            </p:txBody>
          </p:sp>
          <p:sp>
            <p:nvSpPr>
              <p:cNvPr id="26" name="Freihandform: Form 25">
                <a:extLst>
                  <a:ext uri="{FF2B5EF4-FFF2-40B4-BE49-F238E27FC236}">
                    <a16:creationId xmlns:a16="http://schemas.microsoft.com/office/drawing/2014/main" id="{836500CA-7AFD-48CA-B6D3-0D77161C68BC}"/>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noAutofit/>
              </a:bodyPr>
              <a:lstStyle/>
              <a:p>
                <a:endParaRPr lang="de-DE" sz="1351"/>
              </a:p>
            </p:txBody>
          </p:sp>
        </p:grpSp>
        <p:sp>
          <p:nvSpPr>
            <p:cNvPr id="27" name="Freihandform: Form 26">
              <a:extLst>
                <a:ext uri="{FF2B5EF4-FFF2-40B4-BE49-F238E27FC236}">
                  <a16:creationId xmlns:a16="http://schemas.microsoft.com/office/drawing/2014/main" id="{17016B36-B092-4AFD-B601-383B7784BFBF}"/>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noAutofit/>
            </a:bodyPr>
            <a:lstStyle/>
            <a:p>
              <a:endParaRPr lang="de-DE" sz="1351"/>
            </a:p>
          </p:txBody>
        </p:sp>
        <p:sp>
          <p:nvSpPr>
            <p:cNvPr id="28" name="Freihandform: Form 27">
              <a:extLst>
                <a:ext uri="{FF2B5EF4-FFF2-40B4-BE49-F238E27FC236}">
                  <a16:creationId xmlns:a16="http://schemas.microsoft.com/office/drawing/2014/main" id="{D1A46A87-4807-4767-B647-E3EC036BC92A}"/>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noAutofit/>
            </a:bodyPr>
            <a:lstStyle/>
            <a:p>
              <a:endParaRPr lang="de-DE" sz="1351"/>
            </a:p>
          </p:txBody>
        </p:sp>
        <p:sp>
          <p:nvSpPr>
            <p:cNvPr id="29" name="Freihandform: Form 28">
              <a:extLst>
                <a:ext uri="{FF2B5EF4-FFF2-40B4-BE49-F238E27FC236}">
                  <a16:creationId xmlns:a16="http://schemas.microsoft.com/office/drawing/2014/main" id="{59FDC7EA-9A66-40BA-AEEF-50B9422FB283}"/>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endParaRPr lang="de-DE" sz="1351"/>
            </a:p>
          </p:txBody>
        </p:sp>
        <p:grpSp>
          <p:nvGrpSpPr>
            <p:cNvPr id="30" name="Grafik 9">
              <a:extLst>
                <a:ext uri="{FF2B5EF4-FFF2-40B4-BE49-F238E27FC236}">
                  <a16:creationId xmlns:a16="http://schemas.microsoft.com/office/drawing/2014/main" id="{A240364D-AE4D-440E-88A8-B05FF302FB9D}"/>
                </a:ext>
              </a:extLst>
            </p:cNvPr>
            <p:cNvGrpSpPr/>
            <p:nvPr/>
          </p:nvGrpSpPr>
          <p:grpSpPr>
            <a:xfrm>
              <a:off x="10496140" y="1110575"/>
              <a:ext cx="101490" cy="55578"/>
              <a:chOff x="10496140" y="1110575"/>
              <a:chExt cx="101490" cy="55578"/>
            </a:xfrm>
            <a:solidFill>
              <a:srgbClr val="000000"/>
            </a:solidFill>
          </p:grpSpPr>
          <p:sp>
            <p:nvSpPr>
              <p:cNvPr id="31" name="Freihandform: Form 30">
                <a:extLst>
                  <a:ext uri="{FF2B5EF4-FFF2-40B4-BE49-F238E27FC236}">
                    <a16:creationId xmlns:a16="http://schemas.microsoft.com/office/drawing/2014/main" id="{EDC61321-1CDD-47FE-82F4-EC44AE05670E}"/>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noAutofit/>
              </a:bodyPr>
              <a:lstStyle/>
              <a:p>
                <a:endParaRPr lang="de-DE" sz="1351"/>
              </a:p>
            </p:txBody>
          </p:sp>
          <p:sp>
            <p:nvSpPr>
              <p:cNvPr id="32" name="Freihandform: Form 31">
                <a:extLst>
                  <a:ext uri="{FF2B5EF4-FFF2-40B4-BE49-F238E27FC236}">
                    <a16:creationId xmlns:a16="http://schemas.microsoft.com/office/drawing/2014/main" id="{88F89A53-4AB3-4A93-B3CB-37874A98D1FD}"/>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noAutofit/>
              </a:bodyPr>
              <a:lstStyle/>
              <a:p>
                <a:endParaRPr lang="de-DE" sz="1351"/>
              </a:p>
            </p:txBody>
          </p:sp>
        </p:grpSp>
        <p:sp>
          <p:nvSpPr>
            <p:cNvPr id="33" name="Freihandform: Form 32">
              <a:extLst>
                <a:ext uri="{FF2B5EF4-FFF2-40B4-BE49-F238E27FC236}">
                  <a16:creationId xmlns:a16="http://schemas.microsoft.com/office/drawing/2014/main" id="{58E0EDC8-E74F-4551-8BD2-939CC38E7C32}"/>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endParaRPr lang="de-DE" sz="1351"/>
            </a:p>
          </p:txBody>
        </p:sp>
        <p:grpSp>
          <p:nvGrpSpPr>
            <p:cNvPr id="34" name="Grafik 9">
              <a:extLst>
                <a:ext uri="{FF2B5EF4-FFF2-40B4-BE49-F238E27FC236}">
                  <a16:creationId xmlns:a16="http://schemas.microsoft.com/office/drawing/2014/main" id="{A240364D-AE4D-440E-88A8-B05FF302FB9D}"/>
                </a:ext>
              </a:extLst>
            </p:cNvPr>
            <p:cNvGrpSpPr/>
            <p:nvPr/>
          </p:nvGrpSpPr>
          <p:grpSpPr>
            <a:xfrm>
              <a:off x="10639675" y="1081336"/>
              <a:ext cx="106322" cy="86991"/>
              <a:chOff x="10639675" y="1081336"/>
              <a:chExt cx="106322" cy="86991"/>
            </a:xfrm>
            <a:solidFill>
              <a:srgbClr val="000000"/>
            </a:solidFill>
          </p:grpSpPr>
          <p:sp>
            <p:nvSpPr>
              <p:cNvPr id="35" name="Freihandform: Form 34">
                <a:extLst>
                  <a:ext uri="{FF2B5EF4-FFF2-40B4-BE49-F238E27FC236}">
                    <a16:creationId xmlns:a16="http://schemas.microsoft.com/office/drawing/2014/main" id="{9D8C1F22-3E98-4749-B684-AA127651774A}"/>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noAutofit/>
              </a:bodyPr>
              <a:lstStyle/>
              <a:p>
                <a:endParaRPr lang="de-DE" sz="1351"/>
              </a:p>
            </p:txBody>
          </p:sp>
          <p:sp>
            <p:nvSpPr>
              <p:cNvPr id="36" name="Freihandform: Form 35">
                <a:extLst>
                  <a:ext uri="{FF2B5EF4-FFF2-40B4-BE49-F238E27FC236}">
                    <a16:creationId xmlns:a16="http://schemas.microsoft.com/office/drawing/2014/main" id="{1C3B0773-417D-4813-BD67-9BC2D01A3929}"/>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noAutofit/>
              </a:bodyPr>
              <a:lstStyle/>
              <a:p>
                <a:endParaRPr lang="de-DE" sz="1351"/>
              </a:p>
            </p:txBody>
          </p:sp>
        </p:grpSp>
        <p:sp>
          <p:nvSpPr>
            <p:cNvPr id="37" name="Freihandform: Form 36">
              <a:extLst>
                <a:ext uri="{FF2B5EF4-FFF2-40B4-BE49-F238E27FC236}">
                  <a16:creationId xmlns:a16="http://schemas.microsoft.com/office/drawing/2014/main" id="{1B5CEBB8-8410-4826-A2E1-C3C323E13940}"/>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noAutofit/>
            </a:bodyPr>
            <a:lstStyle/>
            <a:p>
              <a:endParaRPr lang="de-DE" sz="1351"/>
            </a:p>
          </p:txBody>
        </p:sp>
        <p:sp>
          <p:nvSpPr>
            <p:cNvPr id="38" name="Freihandform: Form 37">
              <a:extLst>
                <a:ext uri="{FF2B5EF4-FFF2-40B4-BE49-F238E27FC236}">
                  <a16:creationId xmlns:a16="http://schemas.microsoft.com/office/drawing/2014/main" id="{C2141CF3-1E59-49AE-B4F4-71225DE8DBD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noAutofit/>
            </a:bodyPr>
            <a:lstStyle/>
            <a:p>
              <a:endParaRPr lang="de-DE" sz="1351"/>
            </a:p>
          </p:txBody>
        </p:sp>
        <p:sp>
          <p:nvSpPr>
            <p:cNvPr id="39" name="Freihandform: Form 38">
              <a:extLst>
                <a:ext uri="{FF2B5EF4-FFF2-40B4-BE49-F238E27FC236}">
                  <a16:creationId xmlns:a16="http://schemas.microsoft.com/office/drawing/2014/main" id="{77A4FE29-4562-4C15-8839-87F3DA744A7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endParaRPr lang="de-DE" sz="1351"/>
            </a:p>
          </p:txBody>
        </p:sp>
        <p:grpSp>
          <p:nvGrpSpPr>
            <p:cNvPr id="40" name="Grafik 9">
              <a:extLst>
                <a:ext uri="{FF2B5EF4-FFF2-40B4-BE49-F238E27FC236}">
                  <a16:creationId xmlns:a16="http://schemas.microsoft.com/office/drawing/2014/main" id="{A240364D-AE4D-440E-88A8-B05FF302FB9D}"/>
                </a:ext>
              </a:extLst>
            </p:cNvPr>
            <p:cNvGrpSpPr/>
            <p:nvPr/>
          </p:nvGrpSpPr>
          <p:grpSpPr>
            <a:xfrm>
              <a:off x="10321916" y="1110575"/>
              <a:ext cx="1399106" cy="241642"/>
              <a:chOff x="10321916" y="1110575"/>
              <a:chExt cx="1399106" cy="241642"/>
            </a:xfrm>
            <a:solidFill>
              <a:schemeClr val="accent1"/>
            </a:solidFill>
          </p:grpSpPr>
          <p:sp>
            <p:nvSpPr>
              <p:cNvPr id="41" name="Freihandform: Form 40">
                <a:extLst>
                  <a:ext uri="{FF2B5EF4-FFF2-40B4-BE49-F238E27FC236}">
                    <a16:creationId xmlns:a16="http://schemas.microsoft.com/office/drawing/2014/main" id="{499DC055-1C0A-47CE-BA62-2B92DDA092AF}"/>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noAutofit/>
              </a:bodyPr>
              <a:lstStyle/>
              <a:p>
                <a:endParaRPr lang="de-DE" sz="1351"/>
              </a:p>
            </p:txBody>
          </p:sp>
          <p:sp>
            <p:nvSpPr>
              <p:cNvPr id="42" name="Freihandform: Form 41">
                <a:extLst>
                  <a:ext uri="{FF2B5EF4-FFF2-40B4-BE49-F238E27FC236}">
                    <a16:creationId xmlns:a16="http://schemas.microsoft.com/office/drawing/2014/main" id="{CFC50087-AE06-4FC3-BF14-DD98E5DF1E54}"/>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noAutofit/>
              </a:bodyPr>
              <a:lstStyle/>
              <a:p>
                <a:endParaRPr lang="de-DE" sz="1351"/>
              </a:p>
            </p:txBody>
          </p:sp>
          <p:sp>
            <p:nvSpPr>
              <p:cNvPr id="43" name="Freihandform: Form 42">
                <a:extLst>
                  <a:ext uri="{FF2B5EF4-FFF2-40B4-BE49-F238E27FC236}">
                    <a16:creationId xmlns:a16="http://schemas.microsoft.com/office/drawing/2014/main" id="{21874895-4ADB-4607-9955-2800059B66C0}"/>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noAutofit/>
              </a:bodyPr>
              <a:lstStyle/>
              <a:p>
                <a:endParaRPr lang="de-DE" sz="1351"/>
              </a:p>
            </p:txBody>
          </p:sp>
          <p:sp>
            <p:nvSpPr>
              <p:cNvPr id="44" name="Freihandform: Form 43">
                <a:extLst>
                  <a:ext uri="{FF2B5EF4-FFF2-40B4-BE49-F238E27FC236}">
                    <a16:creationId xmlns:a16="http://schemas.microsoft.com/office/drawing/2014/main" id="{CCA96FB2-00D1-437E-BC9E-014BF2485AA3}"/>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chemeClr val="tx2"/>
              </a:solidFill>
              <a:ln w="2402" cap="flat">
                <a:noFill/>
                <a:prstDash val="solid"/>
                <a:miter/>
              </a:ln>
            </p:spPr>
            <p:txBody>
              <a:bodyPr rtlCol="0" anchor="ctr">
                <a:noAutofit/>
              </a:bodyPr>
              <a:lstStyle/>
              <a:p>
                <a:endParaRPr lang="de-DE" sz="1351"/>
              </a:p>
            </p:txBody>
          </p:sp>
        </p:grpSp>
      </p:grpSp>
      <p:sp>
        <p:nvSpPr>
          <p:cNvPr id="45" name="Freihandform: Form 44">
            <a:extLst>
              <a:ext uri="{FF2B5EF4-FFF2-40B4-BE49-F238E27FC236}">
                <a16:creationId xmlns:a16="http://schemas.microsoft.com/office/drawing/2014/main" id="{883162FD-5920-459D-B957-31A263988D88}"/>
              </a:ext>
            </a:extLst>
          </p:cNvPr>
          <p:cNvSpPr/>
          <p:nvPr userDrawn="1"/>
        </p:nvSpPr>
        <p:spPr>
          <a:xfrm>
            <a:off x="-4877" y="407792"/>
            <a:ext cx="337406" cy="294925"/>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6AB3"/>
          </a:solidFill>
          <a:ln w="2402" cap="flat">
            <a:noFill/>
            <a:prstDash val="solid"/>
            <a:miter/>
          </a:ln>
        </p:spPr>
        <p:txBody>
          <a:bodyPr rtlCol="0" anchor="ctr"/>
          <a:lstStyle/>
          <a:p>
            <a:endParaRPr lang="de-DE" sz="1351"/>
          </a:p>
        </p:txBody>
      </p:sp>
    </p:spTree>
    <p:extLst>
      <p:ext uri="{BB962C8B-B14F-4D97-AF65-F5344CB8AC3E}">
        <p14:creationId xmlns:p14="http://schemas.microsoft.com/office/powerpoint/2010/main" val="18342188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6" r:id="rId7"/>
    <p:sldLayoutId id="2147483697" r:id="rId8"/>
    <p:sldLayoutId id="2147483698" r:id="rId9"/>
    <p:sldLayoutId id="2147483721" r:id="rId10"/>
    <p:sldLayoutId id="2147483699" r:id="rId11"/>
    <p:sldLayoutId id="2147483700" r:id="rId12"/>
    <p:sldLayoutId id="2147483722"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4" r:id="rId25"/>
    <p:sldLayoutId id="2147483716" r:id="rId26"/>
    <p:sldLayoutId id="2147483717" r:id="rId27"/>
    <p:sldLayoutId id="2147483718" r:id="rId28"/>
    <p:sldLayoutId id="2147483719" r:id="rId29"/>
    <p:sldLayoutId id="2147483720" r:id="rId30"/>
    <p:sldLayoutId id="2147483723" r:id="rId31"/>
  </p:sldLayoutIdLst>
  <p:hf hdr="0" dt="0"/>
  <p:txStyles>
    <p:titleStyle>
      <a:lvl1pPr algn="l" defTabSz="914400" rtl="0" eaLnBrk="1" latinLnBrk="0" hangingPunct="1">
        <a:lnSpc>
          <a:spcPct val="90000"/>
        </a:lnSpc>
        <a:spcBef>
          <a:spcPct val="0"/>
        </a:spcBef>
        <a:buNone/>
        <a:defRPr sz="2700" kern="1200">
          <a:solidFill>
            <a:schemeClr val="tx2"/>
          </a:solidFill>
          <a:latin typeface="+mj-lt"/>
          <a:ea typeface="+mj-ea"/>
          <a:cs typeface="+mj-cs"/>
        </a:defRPr>
      </a:lvl1pPr>
    </p:titleStyle>
    <p:bodyStyle>
      <a:lvl1pPr marL="266700" indent="-266700" algn="l" defTabSz="914400" rtl="0" eaLnBrk="1" latinLnBrk="0" hangingPunct="1">
        <a:lnSpc>
          <a:spcPct val="90000"/>
        </a:lnSpc>
        <a:spcBef>
          <a:spcPts val="600"/>
        </a:spcBef>
        <a:buClr>
          <a:schemeClr val="tx2"/>
        </a:buClr>
        <a:buFont typeface="Wingdings 2" panose="05020102010507070707" pitchFamily="18" charset="2"/>
        <a:buChar char=""/>
        <a:defRPr sz="1600" kern="1200">
          <a:solidFill>
            <a:schemeClr val="tx1"/>
          </a:solidFill>
          <a:latin typeface="+mn-lt"/>
          <a:ea typeface="+mn-ea"/>
          <a:cs typeface="+mn-cs"/>
        </a:defRPr>
      </a:lvl1pPr>
      <a:lvl2pPr marL="541338" indent="-274638" algn="l" defTabSz="914400" rtl="0" eaLnBrk="1" latinLnBrk="0" hangingPunct="1">
        <a:lnSpc>
          <a:spcPct val="90000"/>
        </a:lnSpc>
        <a:spcBef>
          <a:spcPts val="600"/>
        </a:spcBef>
        <a:buClr>
          <a:schemeClr val="accent6"/>
        </a:buClr>
        <a:buFont typeface="Wingdings 2" panose="05020102010507070707" pitchFamily="18" charset="2"/>
        <a:buChar char=""/>
        <a:defRPr sz="1400" kern="1200">
          <a:solidFill>
            <a:schemeClr val="tx1"/>
          </a:solidFill>
          <a:latin typeface="+mn-lt"/>
          <a:ea typeface="+mn-ea"/>
          <a:cs typeface="+mn-cs"/>
        </a:defRPr>
      </a:lvl2pPr>
      <a:lvl3pPr marL="808038" indent="-266700" algn="l" defTabSz="914400" rtl="0" eaLnBrk="1" latinLnBrk="0" hangingPunct="1">
        <a:lnSpc>
          <a:spcPct val="90000"/>
        </a:lnSpc>
        <a:spcBef>
          <a:spcPts val="600"/>
        </a:spcBef>
        <a:buClr>
          <a:schemeClr val="accent6"/>
        </a:buClr>
        <a:buFont typeface="Wingdings 2" panose="05020102010507070707" pitchFamily="18" charset="2"/>
        <a:buChar char=""/>
        <a:defRPr sz="1200" kern="1200">
          <a:solidFill>
            <a:schemeClr val="tx1"/>
          </a:solidFill>
          <a:latin typeface="+mn-lt"/>
          <a:ea typeface="+mn-ea"/>
          <a:cs typeface="+mn-cs"/>
        </a:defRPr>
      </a:lvl3pPr>
      <a:lvl4pPr marL="1074738" indent="-266700" algn="l" defTabSz="914400" rtl="0" eaLnBrk="1" latinLnBrk="0" hangingPunct="1">
        <a:lnSpc>
          <a:spcPct val="90000"/>
        </a:lnSpc>
        <a:spcBef>
          <a:spcPts val="600"/>
        </a:spcBef>
        <a:buClr>
          <a:schemeClr val="tx2"/>
        </a:buClr>
        <a:buFont typeface="Wingdings 2" panose="05020102010507070707" pitchFamily="18" charset="2"/>
        <a:buChar char=""/>
        <a:defRPr sz="1200" kern="1200">
          <a:solidFill>
            <a:schemeClr val="tx1"/>
          </a:solidFill>
          <a:latin typeface="+mn-lt"/>
          <a:ea typeface="+mn-ea"/>
          <a:cs typeface="+mn-cs"/>
        </a:defRPr>
      </a:lvl4pPr>
      <a:lvl5pPr marL="1341438" indent="-266700" algn="l" defTabSz="914400" rtl="0" eaLnBrk="1" latinLnBrk="0" hangingPunct="1">
        <a:lnSpc>
          <a:spcPct val="90000"/>
        </a:lnSpc>
        <a:spcBef>
          <a:spcPts val="600"/>
        </a:spcBef>
        <a:buClr>
          <a:schemeClr val="tx2"/>
        </a:buClr>
        <a:buFont typeface="Wingdings 2" panose="05020102010507070707" pitchFamily="18" charset="2"/>
        <a:buChar char=""/>
        <a:defRPr sz="1200" kern="1200">
          <a:solidFill>
            <a:schemeClr val="tx1"/>
          </a:solidFill>
          <a:latin typeface="+mn-lt"/>
          <a:ea typeface="+mn-ea"/>
          <a:cs typeface="+mn-cs"/>
        </a:defRPr>
      </a:lvl5pPr>
      <a:lvl6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6pPr>
      <a:lvl7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7pPr>
      <a:lvl8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61" userDrawn="1">
          <p15:clr>
            <a:srgbClr val="F26B43"/>
          </p15:clr>
        </p15:guide>
        <p15:guide id="4" pos="329" userDrawn="1">
          <p15:clr>
            <a:srgbClr val="F26B43"/>
          </p15:clr>
        </p15:guide>
        <p15:guide id="5" pos="5432" userDrawn="1">
          <p15:clr>
            <a:srgbClr val="F26B43"/>
          </p15:clr>
        </p15:guide>
        <p15:guide id="6" orient="horz" pos="686" userDrawn="1">
          <p15:clr>
            <a:srgbClr val="F26B43"/>
          </p15:clr>
        </p15:guide>
        <p15:guide id="7" orient="horz" pos="3096" userDrawn="1">
          <p15:clr>
            <a:srgbClr val="F26B43"/>
          </p15:clr>
        </p15:guide>
        <p15:guide id="9" orient="horz" pos="3121" userDrawn="1">
          <p15:clr>
            <a:srgbClr val="F26B43"/>
          </p15:clr>
        </p15:guide>
        <p15:guide id="10" orient="horz" pos="89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uppieren 6">
            <a:extLst>
              <a:ext uri="{FF2B5EF4-FFF2-40B4-BE49-F238E27FC236}">
                <a16:creationId xmlns:a16="http://schemas.microsoft.com/office/drawing/2014/main" id="{F2B04C92-175E-41BA-89CE-B2785D9E3855}"/>
              </a:ext>
            </a:extLst>
          </p:cNvPr>
          <p:cNvGrpSpPr/>
          <p:nvPr userDrawn="1"/>
        </p:nvGrpSpPr>
        <p:grpSpPr>
          <a:xfrm>
            <a:off x="-4877" y="4950860"/>
            <a:ext cx="9148877" cy="198120"/>
            <a:chOff x="-4877" y="4950860"/>
            <a:chExt cx="9148877" cy="198120"/>
          </a:xfrm>
        </p:grpSpPr>
        <p:sp>
          <p:nvSpPr>
            <p:cNvPr id="55" name="bk object 18">
              <a:extLst>
                <a:ext uri="{FF2B5EF4-FFF2-40B4-BE49-F238E27FC236}">
                  <a16:creationId xmlns:a16="http://schemas.microsoft.com/office/drawing/2014/main" id="{AFB087C7-FC7D-4892-B0D6-EA804CF535FD}"/>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48" name="bk object 18">
              <a:extLst>
                <a:ext uri="{FF2B5EF4-FFF2-40B4-BE49-F238E27FC236}">
                  <a16:creationId xmlns:a16="http://schemas.microsoft.com/office/drawing/2014/main" id="{FA50712F-6C72-4330-A489-54C0FA78213C}"/>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49" name="Holder 3">
              <a:extLst>
                <a:ext uri="{FF2B5EF4-FFF2-40B4-BE49-F238E27FC236}">
                  <a16:creationId xmlns:a16="http://schemas.microsoft.com/office/drawing/2014/main" id="{390EDD11-ED96-4F2C-BB78-7CE69D30A03B}"/>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2" name="Titelplatzhalter 1">
            <a:extLst>
              <a:ext uri="{FF2B5EF4-FFF2-40B4-BE49-F238E27FC236}">
                <a16:creationId xmlns:a16="http://schemas.microsoft.com/office/drawing/2014/main" id="{A03D4771-8BB8-4FA1-A2DA-170FCFE20560}"/>
              </a:ext>
            </a:extLst>
          </p:cNvPr>
          <p:cNvSpPr>
            <a:spLocks noGrp="1"/>
          </p:cNvSpPr>
          <p:nvPr userDrawn="1">
            <p:ph type="title"/>
          </p:nvPr>
        </p:nvSpPr>
        <p:spPr>
          <a:xfrm>
            <a:off x="526594" y="330910"/>
            <a:ext cx="6826772" cy="452322"/>
          </a:xfrm>
          <a:prstGeom prst="rect">
            <a:avLst/>
          </a:prstGeom>
        </p:spPr>
        <p:txBody>
          <a:bodyPr vert="horz" lIns="0" tIns="0" rIns="0" bIns="0" rtlCol="0" anchor="b">
            <a:noAutofit/>
          </a:bodyPr>
          <a:lstStyle/>
          <a:p>
            <a:r>
              <a:rPr lang="de-DE" dirty="0"/>
              <a:t>Mastertitelformat bearbeiten</a:t>
            </a:r>
          </a:p>
        </p:txBody>
      </p:sp>
      <p:sp>
        <p:nvSpPr>
          <p:cNvPr id="3" name="Textplatzhalter 2">
            <a:extLst>
              <a:ext uri="{FF2B5EF4-FFF2-40B4-BE49-F238E27FC236}">
                <a16:creationId xmlns:a16="http://schemas.microsoft.com/office/drawing/2014/main" id="{E32F5159-1DFE-4F9C-BE85-E97D32EA19C5}"/>
              </a:ext>
            </a:extLst>
          </p:cNvPr>
          <p:cNvSpPr>
            <a:spLocks noGrp="1"/>
          </p:cNvSpPr>
          <p:nvPr userDrawn="1">
            <p:ph type="body" idx="1"/>
          </p:nvPr>
        </p:nvSpPr>
        <p:spPr>
          <a:xfrm>
            <a:off x="521550" y="1422399"/>
            <a:ext cx="8100956" cy="3423465"/>
          </a:xfrm>
          <a:prstGeom prst="rect">
            <a:avLst/>
          </a:prstGeom>
        </p:spPr>
        <p:txBody>
          <a:bodyPr vert="horz" lIns="0" tIns="7200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6" name="Foliennummernplatzhalter 5">
            <a:extLst>
              <a:ext uri="{FF2B5EF4-FFF2-40B4-BE49-F238E27FC236}">
                <a16:creationId xmlns:a16="http://schemas.microsoft.com/office/drawing/2014/main" id="{4264DE2C-9DE8-411C-83C3-1274BB370203}"/>
              </a:ext>
            </a:extLst>
          </p:cNvPr>
          <p:cNvSpPr>
            <a:spLocks noGrp="1"/>
          </p:cNvSpPr>
          <p:nvPr userDrawn="1">
            <p:ph type="sldNum" sz="quarter" idx="4"/>
          </p:nvPr>
        </p:nvSpPr>
        <p:spPr>
          <a:xfrm>
            <a:off x="35496" y="4975579"/>
            <a:ext cx="337406" cy="148683"/>
          </a:xfrm>
          <a:prstGeom prst="rect">
            <a:avLst/>
          </a:prstGeom>
        </p:spPr>
        <p:txBody>
          <a:bodyPr vert="horz" lIns="0" tIns="0" rIns="0" bIns="0" rtlCol="0" anchor="ctr"/>
          <a:lstStyle>
            <a:lvl1pPr algn="r">
              <a:defRPr sz="900" b="1">
                <a:solidFill>
                  <a:schemeClr val="bg1"/>
                </a:solidFill>
              </a:defRPr>
            </a:lvl1pPr>
          </a:lstStyle>
          <a:p>
            <a:fld id="{9D195BCC-3514-4B1B-9C18-24F3D67EC549}" type="slidenum">
              <a:rPr lang="de-DE" smtClean="0"/>
              <a:pPr/>
              <a:t>‹#›</a:t>
            </a:fld>
            <a:endParaRPr lang="de-DE" dirty="0"/>
          </a:p>
        </p:txBody>
      </p:sp>
      <p:sp>
        <p:nvSpPr>
          <p:cNvPr id="5" name="Fußzeilenplatzhalter 4">
            <a:extLst>
              <a:ext uri="{FF2B5EF4-FFF2-40B4-BE49-F238E27FC236}">
                <a16:creationId xmlns:a16="http://schemas.microsoft.com/office/drawing/2014/main" id="{F8C549DC-12B4-40A5-A309-CF801E18C8D4}"/>
              </a:ext>
            </a:extLst>
          </p:cNvPr>
          <p:cNvSpPr>
            <a:spLocks noGrp="1"/>
          </p:cNvSpPr>
          <p:nvPr userDrawn="1">
            <p:ph type="ftr" sz="quarter" idx="3"/>
          </p:nvPr>
        </p:nvSpPr>
        <p:spPr>
          <a:xfrm>
            <a:off x="628650" y="4975579"/>
            <a:ext cx="7129704" cy="148683"/>
          </a:xfrm>
          <a:prstGeom prst="rect">
            <a:avLst/>
          </a:prstGeom>
        </p:spPr>
        <p:txBody>
          <a:bodyPr vert="horz" lIns="0" tIns="0" rIns="0" bIns="0" rtlCol="0" anchor="ctr"/>
          <a:lstStyle>
            <a:lvl1pPr algn="l">
              <a:defRPr sz="900">
                <a:solidFill>
                  <a:schemeClr val="bg1"/>
                </a:solidFill>
              </a:defRPr>
            </a:lvl1pPr>
          </a:lstStyle>
          <a:p>
            <a:endParaRPr lang="de-DE" dirty="0"/>
          </a:p>
        </p:txBody>
      </p:sp>
      <p:cxnSp>
        <p:nvCxnSpPr>
          <p:cNvPr id="12" name="Gerader Verbinder 11">
            <a:extLst>
              <a:ext uri="{FF2B5EF4-FFF2-40B4-BE49-F238E27FC236}">
                <a16:creationId xmlns:a16="http://schemas.microsoft.com/office/drawing/2014/main" id="{E9F45371-9B7D-4505-A4D1-3E02BE436A0C}"/>
              </a:ext>
            </a:extLst>
          </p:cNvPr>
          <p:cNvCxnSpPr>
            <a:cxnSpLocks/>
          </p:cNvCxnSpPr>
          <p:nvPr userDrawn="1"/>
        </p:nvCxnSpPr>
        <p:spPr>
          <a:xfrm>
            <a:off x="521551" y="974732"/>
            <a:ext cx="6831815"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grpSp>
        <p:nvGrpSpPr>
          <p:cNvPr id="19" name="Grafik 9">
            <a:extLst>
              <a:ext uri="{FF2B5EF4-FFF2-40B4-BE49-F238E27FC236}">
                <a16:creationId xmlns:a16="http://schemas.microsoft.com/office/drawing/2014/main" id="{A240364D-AE4D-440E-88A8-B05FF302FB9D}"/>
              </a:ext>
            </a:extLst>
          </p:cNvPr>
          <p:cNvGrpSpPr/>
          <p:nvPr userDrawn="1"/>
        </p:nvGrpSpPr>
        <p:grpSpPr>
          <a:xfrm>
            <a:off x="7741437" y="394294"/>
            <a:ext cx="1049330" cy="621121"/>
            <a:chOff x="10321916" y="525077"/>
            <a:chExt cx="1399106" cy="827140"/>
          </a:xfrm>
          <a:solidFill>
            <a:schemeClr val="accent1"/>
          </a:solidFill>
        </p:grpSpPr>
        <p:grpSp>
          <p:nvGrpSpPr>
            <p:cNvPr id="20" name="Grafik 9">
              <a:extLst>
                <a:ext uri="{FF2B5EF4-FFF2-40B4-BE49-F238E27FC236}">
                  <a16:creationId xmlns:a16="http://schemas.microsoft.com/office/drawing/2014/main" id="{A240364D-AE4D-440E-88A8-B05FF302FB9D}"/>
                </a:ext>
              </a:extLst>
            </p:cNvPr>
            <p:cNvGrpSpPr/>
            <p:nvPr/>
          </p:nvGrpSpPr>
          <p:grpSpPr>
            <a:xfrm>
              <a:off x="10321916" y="525077"/>
              <a:ext cx="1179212" cy="575107"/>
              <a:chOff x="10321916" y="525077"/>
              <a:chExt cx="1179212" cy="575107"/>
            </a:xfrm>
            <a:solidFill>
              <a:schemeClr val="accent1"/>
            </a:solidFill>
          </p:grpSpPr>
          <p:sp>
            <p:nvSpPr>
              <p:cNvPr id="21" name="Freihandform: Form 20">
                <a:extLst>
                  <a:ext uri="{FF2B5EF4-FFF2-40B4-BE49-F238E27FC236}">
                    <a16:creationId xmlns:a16="http://schemas.microsoft.com/office/drawing/2014/main" id="{C5CA81CC-0A8C-4F0A-898F-756081956301}"/>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noAutofit/>
              </a:bodyPr>
              <a:lstStyle/>
              <a:p>
                <a:endParaRPr lang="de-DE" sz="1351"/>
              </a:p>
            </p:txBody>
          </p:sp>
          <p:sp>
            <p:nvSpPr>
              <p:cNvPr id="22" name="Freihandform: Form 21">
                <a:extLst>
                  <a:ext uri="{FF2B5EF4-FFF2-40B4-BE49-F238E27FC236}">
                    <a16:creationId xmlns:a16="http://schemas.microsoft.com/office/drawing/2014/main" id="{1076D363-C034-4E14-9F45-AC0FCE1EDB18}"/>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noAutofit/>
              </a:bodyPr>
              <a:lstStyle/>
              <a:p>
                <a:endParaRPr lang="de-DE" sz="1351"/>
              </a:p>
            </p:txBody>
          </p:sp>
          <p:sp>
            <p:nvSpPr>
              <p:cNvPr id="23" name="Freihandform: Form 22">
                <a:extLst>
                  <a:ext uri="{FF2B5EF4-FFF2-40B4-BE49-F238E27FC236}">
                    <a16:creationId xmlns:a16="http://schemas.microsoft.com/office/drawing/2014/main" id="{594D7886-9B36-4085-8FC4-E5D73FFB04FF}"/>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noAutofit/>
              </a:bodyPr>
              <a:lstStyle/>
              <a:p>
                <a:endParaRPr lang="de-DE" sz="1351"/>
              </a:p>
            </p:txBody>
          </p:sp>
          <p:sp>
            <p:nvSpPr>
              <p:cNvPr id="24" name="Freihandform: Form 23">
                <a:extLst>
                  <a:ext uri="{FF2B5EF4-FFF2-40B4-BE49-F238E27FC236}">
                    <a16:creationId xmlns:a16="http://schemas.microsoft.com/office/drawing/2014/main" id="{34A71752-C6CB-41A1-9ED4-535445E5CA2A}"/>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noAutofit/>
              </a:bodyPr>
              <a:lstStyle/>
              <a:p>
                <a:endParaRPr lang="de-DE" sz="1351"/>
              </a:p>
            </p:txBody>
          </p:sp>
          <p:sp>
            <p:nvSpPr>
              <p:cNvPr id="25" name="Freihandform: Form 24">
                <a:extLst>
                  <a:ext uri="{FF2B5EF4-FFF2-40B4-BE49-F238E27FC236}">
                    <a16:creationId xmlns:a16="http://schemas.microsoft.com/office/drawing/2014/main" id="{0B449204-D2C5-46C7-9446-78CB3AE33C0F}"/>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noAutofit/>
              </a:bodyPr>
              <a:lstStyle/>
              <a:p>
                <a:endParaRPr lang="de-DE" sz="1351"/>
              </a:p>
            </p:txBody>
          </p:sp>
          <p:sp>
            <p:nvSpPr>
              <p:cNvPr id="26" name="Freihandform: Form 25">
                <a:extLst>
                  <a:ext uri="{FF2B5EF4-FFF2-40B4-BE49-F238E27FC236}">
                    <a16:creationId xmlns:a16="http://schemas.microsoft.com/office/drawing/2014/main" id="{836500CA-7AFD-48CA-B6D3-0D77161C68BC}"/>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noAutofit/>
              </a:bodyPr>
              <a:lstStyle/>
              <a:p>
                <a:endParaRPr lang="de-DE" sz="1351"/>
              </a:p>
            </p:txBody>
          </p:sp>
        </p:grpSp>
        <p:sp>
          <p:nvSpPr>
            <p:cNvPr id="27" name="Freihandform: Form 26">
              <a:extLst>
                <a:ext uri="{FF2B5EF4-FFF2-40B4-BE49-F238E27FC236}">
                  <a16:creationId xmlns:a16="http://schemas.microsoft.com/office/drawing/2014/main" id="{17016B36-B092-4AFD-B601-383B7784BFBF}"/>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noAutofit/>
            </a:bodyPr>
            <a:lstStyle/>
            <a:p>
              <a:endParaRPr lang="de-DE" sz="1351"/>
            </a:p>
          </p:txBody>
        </p:sp>
        <p:sp>
          <p:nvSpPr>
            <p:cNvPr id="28" name="Freihandform: Form 27">
              <a:extLst>
                <a:ext uri="{FF2B5EF4-FFF2-40B4-BE49-F238E27FC236}">
                  <a16:creationId xmlns:a16="http://schemas.microsoft.com/office/drawing/2014/main" id="{D1A46A87-4807-4767-B647-E3EC036BC92A}"/>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noAutofit/>
            </a:bodyPr>
            <a:lstStyle/>
            <a:p>
              <a:endParaRPr lang="de-DE" sz="1351"/>
            </a:p>
          </p:txBody>
        </p:sp>
        <p:sp>
          <p:nvSpPr>
            <p:cNvPr id="29" name="Freihandform: Form 28">
              <a:extLst>
                <a:ext uri="{FF2B5EF4-FFF2-40B4-BE49-F238E27FC236}">
                  <a16:creationId xmlns:a16="http://schemas.microsoft.com/office/drawing/2014/main" id="{59FDC7EA-9A66-40BA-AEEF-50B9422FB283}"/>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endParaRPr lang="de-DE" sz="1351"/>
            </a:p>
          </p:txBody>
        </p:sp>
        <p:grpSp>
          <p:nvGrpSpPr>
            <p:cNvPr id="30" name="Grafik 9">
              <a:extLst>
                <a:ext uri="{FF2B5EF4-FFF2-40B4-BE49-F238E27FC236}">
                  <a16:creationId xmlns:a16="http://schemas.microsoft.com/office/drawing/2014/main" id="{A240364D-AE4D-440E-88A8-B05FF302FB9D}"/>
                </a:ext>
              </a:extLst>
            </p:cNvPr>
            <p:cNvGrpSpPr/>
            <p:nvPr/>
          </p:nvGrpSpPr>
          <p:grpSpPr>
            <a:xfrm>
              <a:off x="10496140" y="1110575"/>
              <a:ext cx="101490" cy="55578"/>
              <a:chOff x="10496140" y="1110575"/>
              <a:chExt cx="101490" cy="55578"/>
            </a:xfrm>
            <a:solidFill>
              <a:srgbClr val="000000"/>
            </a:solidFill>
          </p:grpSpPr>
          <p:sp>
            <p:nvSpPr>
              <p:cNvPr id="31" name="Freihandform: Form 30">
                <a:extLst>
                  <a:ext uri="{FF2B5EF4-FFF2-40B4-BE49-F238E27FC236}">
                    <a16:creationId xmlns:a16="http://schemas.microsoft.com/office/drawing/2014/main" id="{EDC61321-1CDD-47FE-82F4-EC44AE05670E}"/>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noAutofit/>
              </a:bodyPr>
              <a:lstStyle/>
              <a:p>
                <a:endParaRPr lang="de-DE" sz="1351"/>
              </a:p>
            </p:txBody>
          </p:sp>
          <p:sp>
            <p:nvSpPr>
              <p:cNvPr id="32" name="Freihandform: Form 31">
                <a:extLst>
                  <a:ext uri="{FF2B5EF4-FFF2-40B4-BE49-F238E27FC236}">
                    <a16:creationId xmlns:a16="http://schemas.microsoft.com/office/drawing/2014/main" id="{88F89A53-4AB3-4A93-B3CB-37874A98D1FD}"/>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noAutofit/>
              </a:bodyPr>
              <a:lstStyle/>
              <a:p>
                <a:endParaRPr lang="de-DE" sz="1351"/>
              </a:p>
            </p:txBody>
          </p:sp>
        </p:grpSp>
        <p:sp>
          <p:nvSpPr>
            <p:cNvPr id="33" name="Freihandform: Form 32">
              <a:extLst>
                <a:ext uri="{FF2B5EF4-FFF2-40B4-BE49-F238E27FC236}">
                  <a16:creationId xmlns:a16="http://schemas.microsoft.com/office/drawing/2014/main" id="{58E0EDC8-E74F-4551-8BD2-939CC38E7C32}"/>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endParaRPr lang="de-DE" sz="1351"/>
            </a:p>
          </p:txBody>
        </p:sp>
        <p:grpSp>
          <p:nvGrpSpPr>
            <p:cNvPr id="34" name="Grafik 9">
              <a:extLst>
                <a:ext uri="{FF2B5EF4-FFF2-40B4-BE49-F238E27FC236}">
                  <a16:creationId xmlns:a16="http://schemas.microsoft.com/office/drawing/2014/main" id="{A240364D-AE4D-440E-88A8-B05FF302FB9D}"/>
                </a:ext>
              </a:extLst>
            </p:cNvPr>
            <p:cNvGrpSpPr/>
            <p:nvPr/>
          </p:nvGrpSpPr>
          <p:grpSpPr>
            <a:xfrm>
              <a:off x="10639675" y="1081336"/>
              <a:ext cx="106322" cy="86991"/>
              <a:chOff x="10639675" y="1081336"/>
              <a:chExt cx="106322" cy="86991"/>
            </a:xfrm>
            <a:solidFill>
              <a:srgbClr val="000000"/>
            </a:solidFill>
          </p:grpSpPr>
          <p:sp>
            <p:nvSpPr>
              <p:cNvPr id="35" name="Freihandform: Form 34">
                <a:extLst>
                  <a:ext uri="{FF2B5EF4-FFF2-40B4-BE49-F238E27FC236}">
                    <a16:creationId xmlns:a16="http://schemas.microsoft.com/office/drawing/2014/main" id="{9D8C1F22-3E98-4749-B684-AA127651774A}"/>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noAutofit/>
              </a:bodyPr>
              <a:lstStyle/>
              <a:p>
                <a:endParaRPr lang="de-DE" sz="1351"/>
              </a:p>
            </p:txBody>
          </p:sp>
          <p:sp>
            <p:nvSpPr>
              <p:cNvPr id="36" name="Freihandform: Form 35">
                <a:extLst>
                  <a:ext uri="{FF2B5EF4-FFF2-40B4-BE49-F238E27FC236}">
                    <a16:creationId xmlns:a16="http://schemas.microsoft.com/office/drawing/2014/main" id="{1C3B0773-417D-4813-BD67-9BC2D01A3929}"/>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noAutofit/>
              </a:bodyPr>
              <a:lstStyle/>
              <a:p>
                <a:endParaRPr lang="de-DE" sz="1351"/>
              </a:p>
            </p:txBody>
          </p:sp>
        </p:grpSp>
        <p:sp>
          <p:nvSpPr>
            <p:cNvPr id="37" name="Freihandform: Form 36">
              <a:extLst>
                <a:ext uri="{FF2B5EF4-FFF2-40B4-BE49-F238E27FC236}">
                  <a16:creationId xmlns:a16="http://schemas.microsoft.com/office/drawing/2014/main" id="{1B5CEBB8-8410-4826-A2E1-C3C323E13940}"/>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noAutofit/>
            </a:bodyPr>
            <a:lstStyle/>
            <a:p>
              <a:endParaRPr lang="de-DE" sz="1351"/>
            </a:p>
          </p:txBody>
        </p:sp>
        <p:sp>
          <p:nvSpPr>
            <p:cNvPr id="38" name="Freihandform: Form 37">
              <a:extLst>
                <a:ext uri="{FF2B5EF4-FFF2-40B4-BE49-F238E27FC236}">
                  <a16:creationId xmlns:a16="http://schemas.microsoft.com/office/drawing/2014/main" id="{C2141CF3-1E59-49AE-B4F4-71225DE8DBD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noAutofit/>
            </a:bodyPr>
            <a:lstStyle/>
            <a:p>
              <a:endParaRPr lang="de-DE" sz="1351"/>
            </a:p>
          </p:txBody>
        </p:sp>
        <p:sp>
          <p:nvSpPr>
            <p:cNvPr id="39" name="Freihandform: Form 38">
              <a:extLst>
                <a:ext uri="{FF2B5EF4-FFF2-40B4-BE49-F238E27FC236}">
                  <a16:creationId xmlns:a16="http://schemas.microsoft.com/office/drawing/2014/main" id="{77A4FE29-4562-4C15-8839-87F3DA744A7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endParaRPr lang="de-DE" sz="1351"/>
            </a:p>
          </p:txBody>
        </p:sp>
        <p:grpSp>
          <p:nvGrpSpPr>
            <p:cNvPr id="40" name="Grafik 9">
              <a:extLst>
                <a:ext uri="{FF2B5EF4-FFF2-40B4-BE49-F238E27FC236}">
                  <a16:creationId xmlns:a16="http://schemas.microsoft.com/office/drawing/2014/main" id="{A240364D-AE4D-440E-88A8-B05FF302FB9D}"/>
                </a:ext>
              </a:extLst>
            </p:cNvPr>
            <p:cNvGrpSpPr/>
            <p:nvPr/>
          </p:nvGrpSpPr>
          <p:grpSpPr>
            <a:xfrm>
              <a:off x="10321916" y="1110575"/>
              <a:ext cx="1399106" cy="241642"/>
              <a:chOff x="10321916" y="1110575"/>
              <a:chExt cx="1399106" cy="241642"/>
            </a:xfrm>
            <a:solidFill>
              <a:schemeClr val="accent1"/>
            </a:solidFill>
          </p:grpSpPr>
          <p:sp>
            <p:nvSpPr>
              <p:cNvPr id="41" name="Freihandform: Form 40">
                <a:extLst>
                  <a:ext uri="{FF2B5EF4-FFF2-40B4-BE49-F238E27FC236}">
                    <a16:creationId xmlns:a16="http://schemas.microsoft.com/office/drawing/2014/main" id="{499DC055-1C0A-47CE-BA62-2B92DDA092AF}"/>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noAutofit/>
              </a:bodyPr>
              <a:lstStyle/>
              <a:p>
                <a:endParaRPr lang="de-DE" sz="1351"/>
              </a:p>
            </p:txBody>
          </p:sp>
          <p:sp>
            <p:nvSpPr>
              <p:cNvPr id="42" name="Freihandform: Form 41">
                <a:extLst>
                  <a:ext uri="{FF2B5EF4-FFF2-40B4-BE49-F238E27FC236}">
                    <a16:creationId xmlns:a16="http://schemas.microsoft.com/office/drawing/2014/main" id="{CFC50087-AE06-4FC3-BF14-DD98E5DF1E54}"/>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noAutofit/>
              </a:bodyPr>
              <a:lstStyle/>
              <a:p>
                <a:endParaRPr lang="de-DE" sz="1351"/>
              </a:p>
            </p:txBody>
          </p:sp>
          <p:sp>
            <p:nvSpPr>
              <p:cNvPr id="43" name="Freihandform: Form 42">
                <a:extLst>
                  <a:ext uri="{FF2B5EF4-FFF2-40B4-BE49-F238E27FC236}">
                    <a16:creationId xmlns:a16="http://schemas.microsoft.com/office/drawing/2014/main" id="{21874895-4ADB-4607-9955-2800059B66C0}"/>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noAutofit/>
              </a:bodyPr>
              <a:lstStyle/>
              <a:p>
                <a:endParaRPr lang="de-DE" sz="1351"/>
              </a:p>
            </p:txBody>
          </p:sp>
          <p:sp>
            <p:nvSpPr>
              <p:cNvPr id="44" name="Freihandform: Form 43">
                <a:extLst>
                  <a:ext uri="{FF2B5EF4-FFF2-40B4-BE49-F238E27FC236}">
                    <a16:creationId xmlns:a16="http://schemas.microsoft.com/office/drawing/2014/main" id="{CCA96FB2-00D1-437E-BC9E-014BF2485AA3}"/>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noAutofit/>
              </a:bodyPr>
              <a:lstStyle/>
              <a:p>
                <a:endParaRPr lang="de-DE" sz="1351"/>
              </a:p>
            </p:txBody>
          </p:sp>
        </p:grpSp>
      </p:grpSp>
      <p:sp>
        <p:nvSpPr>
          <p:cNvPr id="45" name="Freihandform: Form 44">
            <a:extLst>
              <a:ext uri="{FF2B5EF4-FFF2-40B4-BE49-F238E27FC236}">
                <a16:creationId xmlns:a16="http://schemas.microsoft.com/office/drawing/2014/main" id="{883162FD-5920-459D-B957-31A263988D88}"/>
              </a:ext>
            </a:extLst>
          </p:cNvPr>
          <p:cNvSpPr/>
          <p:nvPr userDrawn="1"/>
        </p:nvSpPr>
        <p:spPr>
          <a:xfrm>
            <a:off x="-4877" y="390926"/>
            <a:ext cx="337406" cy="294925"/>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spTree>
    <p:extLst>
      <p:ext uri="{BB962C8B-B14F-4D97-AF65-F5344CB8AC3E}">
        <p14:creationId xmlns:p14="http://schemas.microsoft.com/office/powerpoint/2010/main" val="653912084"/>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 id="2147483750" r:id="rId25"/>
    <p:sldLayoutId id="2147483751" r:id="rId26"/>
    <p:sldLayoutId id="2147483752" r:id="rId27"/>
    <p:sldLayoutId id="2147483753" r:id="rId28"/>
    <p:sldLayoutId id="2147483754" r:id="rId29"/>
    <p:sldLayoutId id="2147483755" r:id="rId30"/>
    <p:sldLayoutId id="2147483756" r:id="rId31"/>
  </p:sldLayoutIdLst>
  <p:hf hdr="0" dt="0"/>
  <p:txStyles>
    <p:titleStyle>
      <a:lvl1pPr algn="l" defTabSz="914400" rtl="0" eaLnBrk="1" latinLnBrk="0" hangingPunct="1">
        <a:lnSpc>
          <a:spcPct val="90000"/>
        </a:lnSpc>
        <a:spcBef>
          <a:spcPct val="0"/>
        </a:spcBef>
        <a:buNone/>
        <a:defRPr sz="2700" kern="1200">
          <a:solidFill>
            <a:schemeClr val="tx2"/>
          </a:solidFill>
          <a:latin typeface="+mj-lt"/>
          <a:ea typeface="+mj-ea"/>
          <a:cs typeface="+mj-cs"/>
        </a:defRPr>
      </a:lvl1pPr>
    </p:titleStyle>
    <p:bodyStyle>
      <a:lvl1pPr marL="266700" indent="-266700" algn="l" defTabSz="914400" rtl="0" eaLnBrk="1" latinLnBrk="0" hangingPunct="1">
        <a:lnSpc>
          <a:spcPct val="90000"/>
        </a:lnSpc>
        <a:spcBef>
          <a:spcPts val="600"/>
        </a:spcBef>
        <a:buClr>
          <a:schemeClr val="tx2"/>
        </a:buClr>
        <a:buFont typeface="Wingdings 2" panose="05020102010507070707" pitchFamily="18" charset="2"/>
        <a:buChar char=""/>
        <a:defRPr sz="1600" kern="1200">
          <a:solidFill>
            <a:schemeClr val="tx1"/>
          </a:solidFill>
          <a:latin typeface="+mn-lt"/>
          <a:ea typeface="+mn-ea"/>
          <a:cs typeface="+mn-cs"/>
        </a:defRPr>
      </a:lvl1pPr>
      <a:lvl2pPr marL="541338" indent="-274638" algn="l" defTabSz="914400" rtl="0" eaLnBrk="1" latinLnBrk="0" hangingPunct="1">
        <a:lnSpc>
          <a:spcPct val="90000"/>
        </a:lnSpc>
        <a:spcBef>
          <a:spcPts val="600"/>
        </a:spcBef>
        <a:buClr>
          <a:schemeClr val="accent6"/>
        </a:buClr>
        <a:buFont typeface="Wingdings 2" panose="05020102010507070707" pitchFamily="18" charset="2"/>
        <a:buChar char=""/>
        <a:defRPr sz="1400" kern="1200">
          <a:solidFill>
            <a:schemeClr val="tx1"/>
          </a:solidFill>
          <a:latin typeface="+mn-lt"/>
          <a:ea typeface="+mn-ea"/>
          <a:cs typeface="+mn-cs"/>
        </a:defRPr>
      </a:lvl2pPr>
      <a:lvl3pPr marL="808038" indent="-266700" algn="l" defTabSz="914400" rtl="0" eaLnBrk="1" latinLnBrk="0" hangingPunct="1">
        <a:lnSpc>
          <a:spcPct val="90000"/>
        </a:lnSpc>
        <a:spcBef>
          <a:spcPts val="600"/>
        </a:spcBef>
        <a:buClr>
          <a:schemeClr val="accent6"/>
        </a:buClr>
        <a:buFont typeface="Wingdings 2" panose="05020102010507070707" pitchFamily="18" charset="2"/>
        <a:buChar char=""/>
        <a:defRPr sz="1200" kern="1200">
          <a:solidFill>
            <a:schemeClr val="tx1"/>
          </a:solidFill>
          <a:latin typeface="+mn-lt"/>
          <a:ea typeface="+mn-ea"/>
          <a:cs typeface="+mn-cs"/>
        </a:defRPr>
      </a:lvl3pPr>
      <a:lvl4pPr marL="1074738" indent="-266700" algn="l" defTabSz="914400" rtl="0" eaLnBrk="1" latinLnBrk="0" hangingPunct="1">
        <a:lnSpc>
          <a:spcPct val="90000"/>
        </a:lnSpc>
        <a:spcBef>
          <a:spcPts val="600"/>
        </a:spcBef>
        <a:buClr>
          <a:schemeClr val="tx2"/>
        </a:buClr>
        <a:buFont typeface="Wingdings 2" panose="05020102010507070707" pitchFamily="18" charset="2"/>
        <a:buChar char=""/>
        <a:defRPr sz="1200" kern="1200">
          <a:solidFill>
            <a:schemeClr val="tx1"/>
          </a:solidFill>
          <a:latin typeface="+mn-lt"/>
          <a:ea typeface="+mn-ea"/>
          <a:cs typeface="+mn-cs"/>
        </a:defRPr>
      </a:lvl4pPr>
      <a:lvl5pPr marL="1341438" indent="-266700" algn="l" defTabSz="914400" rtl="0" eaLnBrk="1" latinLnBrk="0" hangingPunct="1">
        <a:lnSpc>
          <a:spcPct val="90000"/>
        </a:lnSpc>
        <a:spcBef>
          <a:spcPts val="600"/>
        </a:spcBef>
        <a:buClr>
          <a:schemeClr val="tx2"/>
        </a:buClr>
        <a:buFont typeface="Wingdings 2" panose="05020102010507070707" pitchFamily="18" charset="2"/>
        <a:buChar char=""/>
        <a:defRPr sz="1200" kern="1200">
          <a:solidFill>
            <a:schemeClr val="tx1"/>
          </a:solidFill>
          <a:latin typeface="+mn-lt"/>
          <a:ea typeface="+mn-ea"/>
          <a:cs typeface="+mn-cs"/>
        </a:defRPr>
      </a:lvl5pPr>
      <a:lvl6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6pPr>
      <a:lvl7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7pPr>
      <a:lvl8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43">
          <p15:clr>
            <a:srgbClr val="F26B43"/>
          </p15:clr>
        </p15:guide>
        <p15:guide id="4" pos="329">
          <p15:clr>
            <a:srgbClr val="F26B43"/>
          </p15:clr>
        </p15:guide>
        <p15:guide id="5" pos="5432">
          <p15:clr>
            <a:srgbClr val="F26B43"/>
          </p15:clr>
        </p15:guide>
        <p15:guide id="6" orient="horz" pos="686">
          <p15:clr>
            <a:srgbClr val="F26B43"/>
          </p15:clr>
        </p15:guide>
        <p15:guide id="7" orient="horz" pos="3096">
          <p15:clr>
            <a:srgbClr val="F26B43"/>
          </p15:clr>
        </p15:guide>
        <p15:guide id="9" orient="horz" pos="3121">
          <p15:clr>
            <a:srgbClr val="F26B43"/>
          </p15:clr>
        </p15:guide>
        <p15:guide id="10" orient="horz" pos="89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bit.ly/32JgzKv" TargetMode="Externa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3.xml"/><Relationship Id="rId1" Type="http://schemas.openxmlformats.org/officeDocument/2006/relationships/slideLayout" Target="../slideLayouts/slideLayout30.xml"/><Relationship Id="rId4" Type="http://schemas.openxmlformats.org/officeDocument/2006/relationships/image" Target="../media/image23.jpeg"/></Relationships>
</file>

<file path=ppt/slides/_rels/slide4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5AEE14-93EB-7A44-BDC7-640E661006CD}"/>
              </a:ext>
            </a:extLst>
          </p:cNvPr>
          <p:cNvSpPr txBox="1"/>
          <p:nvPr/>
        </p:nvSpPr>
        <p:spPr>
          <a:xfrm>
            <a:off x="467544" y="4914000"/>
            <a:ext cx="7632848" cy="276999"/>
          </a:xfrm>
          <a:prstGeom prst="rect">
            <a:avLst/>
          </a:prstGeom>
          <a:noFill/>
        </p:spPr>
        <p:txBody>
          <a:bodyPr wrap="square" rtlCol="0">
            <a:spAutoFit/>
          </a:bodyPr>
          <a:lstStyle/>
          <a:p>
            <a:pPr algn="l"/>
            <a:r>
              <a:rPr lang="en-US" sz="1200" dirty="0" err="1">
                <a:solidFill>
                  <a:schemeClr val="bg1"/>
                </a:solidFill>
              </a:rPr>
              <a:t>CC-BY 4.0 –Grafiken: pixabay.com, Public Domain</a:t>
            </a:r>
          </a:p>
        </p:txBody>
      </p:sp>
      <p:sp>
        <p:nvSpPr>
          <p:cNvPr id="9" name="Titel 1">
            <a:extLst>
              <a:ext uri="{FF2B5EF4-FFF2-40B4-BE49-F238E27FC236}">
                <a16:creationId xmlns:a16="http://schemas.microsoft.com/office/drawing/2014/main" id="{FA92EADF-0F40-B24E-91FF-931081D7BCD1}"/>
              </a:ext>
            </a:extLst>
          </p:cNvPr>
          <p:cNvSpPr txBox="1">
            <a:spLocks/>
          </p:cNvSpPr>
          <p:nvPr/>
        </p:nvSpPr>
        <p:spPr>
          <a:xfrm>
            <a:off x="3806678" y="2142877"/>
            <a:ext cx="4869777" cy="1070009"/>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600" b="0" kern="1200">
                <a:solidFill>
                  <a:schemeClr val="tx2"/>
                </a:solidFill>
                <a:latin typeface="+mj-lt"/>
                <a:ea typeface="+mj-ea"/>
                <a:cs typeface="+mj-cs"/>
              </a:defRPr>
            </a:lvl1pPr>
          </a:lstStyle>
          <a:p>
            <a:r>
              <a:rPr lang="de-DE" dirty="0"/>
              <a:t>Pragmatik und Semantik</a:t>
            </a:r>
          </a:p>
        </p:txBody>
      </p:sp>
      <p:sp>
        <p:nvSpPr>
          <p:cNvPr id="10" name="Untertitel 7">
            <a:extLst>
              <a:ext uri="{FF2B5EF4-FFF2-40B4-BE49-F238E27FC236}">
                <a16:creationId xmlns:a16="http://schemas.microsoft.com/office/drawing/2014/main" id="{FA2414D8-BC4A-C947-A4D4-44D3590451F8}"/>
              </a:ext>
            </a:extLst>
          </p:cNvPr>
          <p:cNvSpPr txBox="1">
            <a:spLocks/>
          </p:cNvSpPr>
          <p:nvPr/>
        </p:nvSpPr>
        <p:spPr>
          <a:xfrm>
            <a:off x="3820050" y="3583037"/>
            <a:ext cx="4401108" cy="604640"/>
          </a:xfrm>
          <a:prstGeom prst="rect">
            <a:avLst/>
          </a:prstGeom>
        </p:spPr>
        <p:txBody>
          <a:bodyPr vert="horz" lIns="0" tIns="72000" rIns="0" bIns="0" rtlCol="0">
            <a:noAutofit/>
          </a:bodyPr>
          <a:lstStyle>
            <a:lvl1pPr marL="0" indent="0" algn="l" defTabSz="914400" rtl="0" eaLnBrk="1" latinLnBrk="0" hangingPunct="1">
              <a:lnSpc>
                <a:spcPct val="90000"/>
              </a:lnSpc>
              <a:spcBef>
                <a:spcPts val="600"/>
              </a:spcBef>
              <a:buClr>
                <a:schemeClr val="tx2"/>
              </a:buClr>
              <a:buFont typeface="Wingdings 2" panose="05020102010507070707" pitchFamily="18" charset="2"/>
              <a:buNone/>
              <a:defRPr sz="1600" kern="1200">
                <a:solidFill>
                  <a:schemeClr val="tx2"/>
                </a:solidFill>
                <a:latin typeface="+mn-lt"/>
                <a:ea typeface="+mn-ea"/>
                <a:cs typeface="+mn-cs"/>
              </a:defRPr>
            </a:lvl1pPr>
            <a:lvl2pPr marL="457200" indent="0" algn="ctr" defTabSz="914400" rtl="0" eaLnBrk="1" latinLnBrk="0" hangingPunct="1">
              <a:lnSpc>
                <a:spcPct val="90000"/>
              </a:lnSpc>
              <a:spcBef>
                <a:spcPts val="600"/>
              </a:spcBef>
              <a:buClr>
                <a:schemeClr val="accent6"/>
              </a:buClr>
              <a:buFont typeface="Wingdings 2" panose="05020102010507070707" pitchFamily="18" charset="2"/>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600"/>
              </a:spcBef>
              <a:buClr>
                <a:schemeClr val="accent6"/>
              </a:buClr>
              <a:buFont typeface="Wingdings 2" panose="05020102010507070707" pitchFamily="18" charset="2"/>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600"/>
              </a:spcBef>
              <a:buClr>
                <a:schemeClr val="tx2"/>
              </a:buClr>
              <a:buFont typeface="Wingdings 2" panose="05020102010507070707" pitchFamily="18" charset="2"/>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600"/>
              </a:spcBef>
              <a:buClr>
                <a:schemeClr val="tx2"/>
              </a:buClr>
              <a:buFont typeface="Wingdings 2" panose="05020102010507070707" pitchFamily="18" charset="2"/>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DE" dirty="0"/>
              <a:t>Stefan Hartmann</a:t>
            </a:r>
          </a:p>
          <a:p>
            <a:r>
              <a:rPr lang="de-DE" sz="1350" dirty="0"/>
              <a:t>hartmast@hhu.de</a:t>
            </a:r>
          </a:p>
          <a:p>
            <a:endParaRPr lang="de-DE" sz="1350" dirty="0"/>
          </a:p>
        </p:txBody>
      </p:sp>
    </p:spTree>
    <p:extLst>
      <p:ext uri="{BB962C8B-B14F-4D97-AF65-F5344CB8AC3E}">
        <p14:creationId xmlns:p14="http://schemas.microsoft.com/office/powerpoint/2010/main" val="1701597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31B61-809E-F345-B603-734EB0D1B2DA}"/>
              </a:ext>
            </a:extLst>
          </p:cNvPr>
          <p:cNvSpPr>
            <a:spLocks noGrp="1"/>
          </p:cNvSpPr>
          <p:nvPr>
            <p:ph type="title"/>
          </p:nvPr>
        </p:nvSpPr>
        <p:spPr/>
        <p:txBody>
          <a:bodyPr/>
          <a:lstStyle/>
          <a:p>
            <a:r>
              <a:rPr lang="en-DE"/>
              <a:t>Semantik-Pragmatik-Schnittstelle</a:t>
            </a:r>
          </a:p>
        </p:txBody>
      </p:sp>
      <p:sp>
        <p:nvSpPr>
          <p:cNvPr id="3" name="Footer Placeholder 2">
            <a:extLst>
              <a:ext uri="{FF2B5EF4-FFF2-40B4-BE49-F238E27FC236}">
                <a16:creationId xmlns:a16="http://schemas.microsoft.com/office/drawing/2014/main" id="{63E1D9D3-F5D3-FD41-9CB6-E57A643C57FD}"/>
              </a:ext>
            </a:extLst>
          </p:cNvPr>
          <p:cNvSpPr>
            <a:spLocks noGrp="1"/>
          </p:cNvSpPr>
          <p:nvPr>
            <p:ph type="ftr" sz="quarter" idx="11"/>
          </p:nvPr>
        </p:nvSpPr>
        <p:spPr/>
        <p:txBody>
          <a:bodyPr/>
          <a:lstStyle/>
          <a:p>
            <a:r>
              <a:rPr lang="de-DE"/>
              <a:t>(Finkbeiner 2015: 75ff.)</a:t>
            </a:r>
          </a:p>
        </p:txBody>
      </p:sp>
      <p:sp>
        <p:nvSpPr>
          <p:cNvPr id="4" name="Slide Number Placeholder 3">
            <a:extLst>
              <a:ext uri="{FF2B5EF4-FFF2-40B4-BE49-F238E27FC236}">
                <a16:creationId xmlns:a16="http://schemas.microsoft.com/office/drawing/2014/main" id="{89D34EEC-91D7-824B-A51E-7B35BDFBE9E0}"/>
              </a:ext>
            </a:extLst>
          </p:cNvPr>
          <p:cNvSpPr>
            <a:spLocks noGrp="1"/>
          </p:cNvSpPr>
          <p:nvPr>
            <p:ph type="sldNum" sz="quarter" idx="12"/>
          </p:nvPr>
        </p:nvSpPr>
        <p:spPr/>
        <p:txBody>
          <a:bodyPr/>
          <a:lstStyle/>
          <a:p>
            <a:fld id="{9D195BCC-3514-4B1B-9C18-24F3D67EC549}" type="slidenum">
              <a:rPr lang="de-DE" smtClean="0"/>
              <a:t>10</a:t>
            </a:fld>
            <a:endParaRPr lang="de-DE"/>
          </a:p>
        </p:txBody>
      </p:sp>
      <p:sp>
        <p:nvSpPr>
          <p:cNvPr id="5" name="Text Placeholder 4">
            <a:extLst>
              <a:ext uri="{FF2B5EF4-FFF2-40B4-BE49-F238E27FC236}">
                <a16:creationId xmlns:a16="http://schemas.microsoft.com/office/drawing/2014/main" id="{229CF22E-AA2A-334B-B9A9-724B4478C2D5}"/>
              </a:ext>
            </a:extLst>
          </p:cNvPr>
          <p:cNvSpPr>
            <a:spLocks noGrp="1"/>
          </p:cNvSpPr>
          <p:nvPr>
            <p:ph type="body" sz="quarter" idx="14"/>
          </p:nvPr>
        </p:nvSpPr>
        <p:spPr>
          <a:xfrm>
            <a:off x="521550" y="1494805"/>
            <a:ext cx="8101012" cy="3273187"/>
          </a:xfrm>
        </p:spPr>
        <p:txBody>
          <a:bodyPr/>
          <a:lstStyle/>
          <a:p>
            <a:r>
              <a:rPr lang="en-DE"/>
              <a:t>d.h. Explikaturen sind "Fortschreibungen" der sprachlich kodierten Bedeutung, während Implikaturen zusätzliche Inferenzen sind, die über die Proposition hinausgehen</a:t>
            </a:r>
          </a:p>
          <a:p>
            <a:r>
              <a:rPr lang="en-DE"/>
              <a:t>Explikaturen sind z.B. wirksam bei</a:t>
            </a:r>
          </a:p>
          <a:p>
            <a:pPr lvl="1"/>
            <a:r>
              <a:rPr lang="en-DE"/>
              <a:t>Desambiguierung: </a:t>
            </a:r>
            <a:r>
              <a:rPr lang="en-DE" i="1"/>
              <a:t>Sie hat viele Laster</a:t>
            </a:r>
            <a:endParaRPr lang="en-DE"/>
          </a:p>
          <a:p>
            <a:pPr lvl="1"/>
            <a:r>
              <a:rPr lang="en-DE"/>
              <a:t>Referenzbestimmung: </a:t>
            </a:r>
            <a:r>
              <a:rPr lang="en-DE" i="1"/>
              <a:t>Sie gestand ihr, dass sie Sex mit ihrem Bruder hatte</a:t>
            </a:r>
          </a:p>
          <a:p>
            <a:pPr lvl="1"/>
            <a:r>
              <a:rPr lang="en-DE"/>
              <a:t>Sättigung: </a:t>
            </a:r>
            <a:r>
              <a:rPr lang="en-DE" i="1"/>
              <a:t>Karl ist bereit. </a:t>
            </a:r>
            <a:r>
              <a:rPr lang="en-DE"/>
              <a:t>(wozu?)</a:t>
            </a:r>
          </a:p>
          <a:p>
            <a:pPr lvl="1"/>
            <a:r>
              <a:rPr lang="en-DE"/>
              <a:t>freie Anreicherung: </a:t>
            </a:r>
            <a:r>
              <a:rPr lang="en-DE" i="1"/>
              <a:t>Es regnet. </a:t>
            </a:r>
            <a:r>
              <a:rPr lang="en-DE"/>
              <a:t>(hier in Düsseldorf)</a:t>
            </a:r>
          </a:p>
          <a:p>
            <a:pPr lvl="1"/>
            <a:r>
              <a:rPr lang="en-DE"/>
              <a:t>ad-hoc-Konzeptkonstruktion: </a:t>
            </a:r>
            <a:r>
              <a:rPr lang="en-DE" i="1"/>
              <a:t>Anna ist ein Chamäleon.</a:t>
            </a:r>
            <a:endParaRPr lang="en-DE"/>
          </a:p>
          <a:p>
            <a:pPr lvl="1"/>
            <a:r>
              <a:rPr lang="en-DE"/>
              <a:t>Spezifizierung skopushaltiger Ausdrücke: </a:t>
            </a:r>
            <a:r>
              <a:rPr lang="en-DE" i="1"/>
              <a:t>Alle Nationalspieler sind nicht geimpft.</a:t>
            </a:r>
            <a:endParaRPr lang="en-DE"/>
          </a:p>
        </p:txBody>
      </p:sp>
      <p:sp>
        <p:nvSpPr>
          <p:cNvPr id="6" name="Text Placeholder 5">
            <a:extLst>
              <a:ext uri="{FF2B5EF4-FFF2-40B4-BE49-F238E27FC236}">
                <a16:creationId xmlns:a16="http://schemas.microsoft.com/office/drawing/2014/main" id="{B309F5C9-DC83-7C40-90A3-C378C3165D0B}"/>
              </a:ext>
            </a:extLst>
          </p:cNvPr>
          <p:cNvSpPr>
            <a:spLocks noGrp="1"/>
          </p:cNvSpPr>
          <p:nvPr>
            <p:ph type="body" sz="quarter" idx="15"/>
          </p:nvPr>
        </p:nvSpPr>
        <p:spPr/>
        <p:txBody>
          <a:bodyPr/>
          <a:lstStyle/>
          <a:p>
            <a:r>
              <a:rPr lang="en-DE"/>
              <a:t>Explikatur</a:t>
            </a:r>
          </a:p>
        </p:txBody>
      </p:sp>
    </p:spTree>
    <p:extLst>
      <p:ext uri="{BB962C8B-B14F-4D97-AF65-F5344CB8AC3E}">
        <p14:creationId xmlns:p14="http://schemas.microsoft.com/office/powerpoint/2010/main" val="161924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31B61-809E-F345-B603-734EB0D1B2DA}"/>
              </a:ext>
            </a:extLst>
          </p:cNvPr>
          <p:cNvSpPr>
            <a:spLocks noGrp="1"/>
          </p:cNvSpPr>
          <p:nvPr>
            <p:ph type="title"/>
          </p:nvPr>
        </p:nvSpPr>
        <p:spPr/>
        <p:txBody>
          <a:bodyPr/>
          <a:lstStyle/>
          <a:p>
            <a:r>
              <a:rPr lang="en-DE"/>
              <a:t>Semantik-Pragmatik-Schnittstelle</a:t>
            </a:r>
          </a:p>
        </p:txBody>
      </p:sp>
      <p:sp>
        <p:nvSpPr>
          <p:cNvPr id="3" name="Footer Placeholder 2">
            <a:extLst>
              <a:ext uri="{FF2B5EF4-FFF2-40B4-BE49-F238E27FC236}">
                <a16:creationId xmlns:a16="http://schemas.microsoft.com/office/drawing/2014/main" id="{63E1D9D3-F5D3-FD41-9CB6-E57A643C57FD}"/>
              </a:ext>
            </a:extLst>
          </p:cNvPr>
          <p:cNvSpPr>
            <a:spLocks noGrp="1"/>
          </p:cNvSpPr>
          <p:nvPr>
            <p:ph type="ftr" sz="quarter" idx="11"/>
          </p:nvPr>
        </p:nvSpPr>
        <p:spPr/>
        <p:txBody>
          <a:bodyPr/>
          <a:lstStyle/>
          <a:p>
            <a:r>
              <a:rPr lang="de-DE"/>
              <a:t>(Finkbeiner 2015: 75ff.)</a:t>
            </a:r>
          </a:p>
        </p:txBody>
      </p:sp>
      <p:sp>
        <p:nvSpPr>
          <p:cNvPr id="4" name="Slide Number Placeholder 3">
            <a:extLst>
              <a:ext uri="{FF2B5EF4-FFF2-40B4-BE49-F238E27FC236}">
                <a16:creationId xmlns:a16="http://schemas.microsoft.com/office/drawing/2014/main" id="{89D34EEC-91D7-824B-A51E-7B35BDFBE9E0}"/>
              </a:ext>
            </a:extLst>
          </p:cNvPr>
          <p:cNvSpPr>
            <a:spLocks noGrp="1"/>
          </p:cNvSpPr>
          <p:nvPr>
            <p:ph type="sldNum" sz="quarter" idx="12"/>
          </p:nvPr>
        </p:nvSpPr>
        <p:spPr/>
        <p:txBody>
          <a:bodyPr/>
          <a:lstStyle/>
          <a:p>
            <a:fld id="{9D195BCC-3514-4B1B-9C18-24F3D67EC549}" type="slidenum">
              <a:rPr lang="de-DE" smtClean="0"/>
              <a:t>11</a:t>
            </a:fld>
            <a:endParaRPr lang="de-DE"/>
          </a:p>
        </p:txBody>
      </p:sp>
      <p:sp>
        <p:nvSpPr>
          <p:cNvPr id="5" name="Text Placeholder 4">
            <a:extLst>
              <a:ext uri="{FF2B5EF4-FFF2-40B4-BE49-F238E27FC236}">
                <a16:creationId xmlns:a16="http://schemas.microsoft.com/office/drawing/2014/main" id="{229CF22E-AA2A-334B-B9A9-724B4478C2D5}"/>
              </a:ext>
            </a:extLst>
          </p:cNvPr>
          <p:cNvSpPr>
            <a:spLocks noGrp="1"/>
          </p:cNvSpPr>
          <p:nvPr>
            <p:ph type="body" sz="quarter" idx="14"/>
          </p:nvPr>
        </p:nvSpPr>
        <p:spPr>
          <a:xfrm>
            <a:off x="521550" y="1494805"/>
            <a:ext cx="8101012" cy="3273187"/>
          </a:xfrm>
        </p:spPr>
        <p:txBody>
          <a:bodyPr/>
          <a:lstStyle/>
          <a:p>
            <a:r>
              <a:rPr lang="en-DE"/>
              <a:t>jedoch: Explikaturen bilden eine äußerst heterogene Klasse</a:t>
            </a:r>
          </a:p>
          <a:p>
            <a:r>
              <a:rPr lang="en-DE"/>
              <a:t>Fehlen geeigneter Testkriterien zur Abgrenzung Explikatur vs. Implikatur</a:t>
            </a:r>
          </a:p>
          <a:p>
            <a:endParaRPr lang="en-DE"/>
          </a:p>
        </p:txBody>
      </p:sp>
      <p:sp>
        <p:nvSpPr>
          <p:cNvPr id="6" name="Text Placeholder 5">
            <a:extLst>
              <a:ext uri="{FF2B5EF4-FFF2-40B4-BE49-F238E27FC236}">
                <a16:creationId xmlns:a16="http://schemas.microsoft.com/office/drawing/2014/main" id="{B309F5C9-DC83-7C40-90A3-C378C3165D0B}"/>
              </a:ext>
            </a:extLst>
          </p:cNvPr>
          <p:cNvSpPr>
            <a:spLocks noGrp="1"/>
          </p:cNvSpPr>
          <p:nvPr>
            <p:ph type="body" sz="quarter" idx="15"/>
          </p:nvPr>
        </p:nvSpPr>
        <p:spPr/>
        <p:txBody>
          <a:bodyPr/>
          <a:lstStyle/>
          <a:p>
            <a:r>
              <a:rPr lang="en-DE"/>
              <a:t>Explikatur</a:t>
            </a:r>
          </a:p>
        </p:txBody>
      </p:sp>
    </p:spTree>
    <p:extLst>
      <p:ext uri="{BB962C8B-B14F-4D97-AF65-F5344CB8AC3E}">
        <p14:creationId xmlns:p14="http://schemas.microsoft.com/office/powerpoint/2010/main" val="646809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C485589-0B48-5348-98BD-B132D58A8C5D}"/>
              </a:ext>
            </a:extLst>
          </p:cNvPr>
          <p:cNvSpPr/>
          <p:nvPr/>
        </p:nvSpPr>
        <p:spPr>
          <a:xfrm>
            <a:off x="405629" y="2339310"/>
            <a:ext cx="8303554" cy="1584176"/>
          </a:xfrm>
          <a:prstGeom prst="rect">
            <a:avLst/>
          </a:prstGeom>
          <a:solidFill>
            <a:schemeClr val="tx2">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400"/>
          </a:p>
        </p:txBody>
      </p:sp>
      <p:sp>
        <p:nvSpPr>
          <p:cNvPr id="2" name="Title 1">
            <a:extLst>
              <a:ext uri="{FF2B5EF4-FFF2-40B4-BE49-F238E27FC236}">
                <a16:creationId xmlns:a16="http://schemas.microsoft.com/office/drawing/2014/main" id="{35F31B61-809E-F345-B603-734EB0D1B2DA}"/>
              </a:ext>
            </a:extLst>
          </p:cNvPr>
          <p:cNvSpPr>
            <a:spLocks noGrp="1"/>
          </p:cNvSpPr>
          <p:nvPr>
            <p:ph type="title"/>
          </p:nvPr>
        </p:nvSpPr>
        <p:spPr/>
        <p:txBody>
          <a:bodyPr/>
          <a:lstStyle/>
          <a:p>
            <a:r>
              <a:rPr lang="en-DE"/>
              <a:t>Semantik-Pragmatik-Schnittstelle</a:t>
            </a:r>
          </a:p>
        </p:txBody>
      </p:sp>
      <p:sp>
        <p:nvSpPr>
          <p:cNvPr id="3" name="Footer Placeholder 2">
            <a:extLst>
              <a:ext uri="{FF2B5EF4-FFF2-40B4-BE49-F238E27FC236}">
                <a16:creationId xmlns:a16="http://schemas.microsoft.com/office/drawing/2014/main" id="{63E1D9D3-F5D3-FD41-9CB6-E57A643C57FD}"/>
              </a:ext>
            </a:extLst>
          </p:cNvPr>
          <p:cNvSpPr>
            <a:spLocks noGrp="1"/>
          </p:cNvSpPr>
          <p:nvPr>
            <p:ph type="ftr" sz="quarter" idx="11"/>
          </p:nvPr>
        </p:nvSpPr>
        <p:spPr/>
        <p:txBody>
          <a:bodyPr/>
          <a:lstStyle/>
          <a:p>
            <a:r>
              <a:rPr lang="de-DE"/>
              <a:t>(Finkbeiner 2015: 75ff.)</a:t>
            </a:r>
          </a:p>
        </p:txBody>
      </p:sp>
      <p:sp>
        <p:nvSpPr>
          <p:cNvPr id="4" name="Slide Number Placeholder 3">
            <a:extLst>
              <a:ext uri="{FF2B5EF4-FFF2-40B4-BE49-F238E27FC236}">
                <a16:creationId xmlns:a16="http://schemas.microsoft.com/office/drawing/2014/main" id="{89D34EEC-91D7-824B-A51E-7B35BDFBE9E0}"/>
              </a:ext>
            </a:extLst>
          </p:cNvPr>
          <p:cNvSpPr>
            <a:spLocks noGrp="1"/>
          </p:cNvSpPr>
          <p:nvPr>
            <p:ph type="sldNum" sz="quarter" idx="12"/>
          </p:nvPr>
        </p:nvSpPr>
        <p:spPr/>
        <p:txBody>
          <a:bodyPr/>
          <a:lstStyle/>
          <a:p>
            <a:fld id="{9D195BCC-3514-4B1B-9C18-24F3D67EC549}" type="slidenum">
              <a:rPr lang="de-DE" smtClean="0"/>
              <a:t>12</a:t>
            </a:fld>
            <a:endParaRPr lang="de-DE"/>
          </a:p>
        </p:txBody>
      </p:sp>
      <p:sp>
        <p:nvSpPr>
          <p:cNvPr id="5" name="Text Placeholder 4">
            <a:extLst>
              <a:ext uri="{FF2B5EF4-FFF2-40B4-BE49-F238E27FC236}">
                <a16:creationId xmlns:a16="http://schemas.microsoft.com/office/drawing/2014/main" id="{229CF22E-AA2A-334B-B9A9-724B4478C2D5}"/>
              </a:ext>
            </a:extLst>
          </p:cNvPr>
          <p:cNvSpPr>
            <a:spLocks noGrp="1"/>
          </p:cNvSpPr>
          <p:nvPr>
            <p:ph type="body" sz="quarter" idx="14"/>
          </p:nvPr>
        </p:nvSpPr>
        <p:spPr>
          <a:xfrm>
            <a:off x="521550" y="1494805"/>
            <a:ext cx="8101012" cy="3273187"/>
          </a:xfrm>
        </p:spPr>
        <p:txBody>
          <a:bodyPr/>
          <a:lstStyle/>
          <a:p>
            <a:r>
              <a:rPr lang="en-DE"/>
              <a:t>von Bach (z.B. 2004) vorgeschlagene Alternative zum Begriff </a:t>
            </a:r>
            <a:r>
              <a:rPr lang="en-DE" i="1"/>
              <a:t>Explikatur</a:t>
            </a:r>
          </a:p>
          <a:p>
            <a:endParaRPr lang="en-DE" sz="1100" i="1"/>
          </a:p>
          <a:p>
            <a:pPr marL="0" indent="0">
              <a:buNone/>
            </a:pPr>
            <a:r>
              <a:rPr lang="en-GB" b="1"/>
              <a:t>Implizitur</a:t>
            </a:r>
          </a:p>
          <a:p>
            <a:pPr marL="0" indent="0">
              <a:buNone/>
            </a:pPr>
            <a:r>
              <a:rPr lang="en-GB"/>
              <a:t>Bei der Implizitur sagt man etwas, aber man meint es nicht; vielmehr schließt das, was man meint, eine implizite Qualifizierung dessen, was man sagt, ein, etwas, das man hätte explizit machen können, was man aber nicht explizit gemacht hat.</a:t>
            </a:r>
          </a:p>
          <a:p>
            <a:pPr marL="0" indent="0">
              <a:buNone/>
            </a:pPr>
            <a:endParaRPr lang="en-GB"/>
          </a:p>
          <a:p>
            <a:r>
              <a:rPr lang="en-GB"/>
              <a:t>Der Begriff der Implizitur erfasst, dass wir oft eher ungenau sprechen und das Gesagte von der Hörerin ergänzt werden muss</a:t>
            </a:r>
          </a:p>
          <a:p>
            <a:endParaRPr lang="en-DE"/>
          </a:p>
        </p:txBody>
      </p:sp>
      <p:sp>
        <p:nvSpPr>
          <p:cNvPr id="6" name="Text Placeholder 5">
            <a:extLst>
              <a:ext uri="{FF2B5EF4-FFF2-40B4-BE49-F238E27FC236}">
                <a16:creationId xmlns:a16="http://schemas.microsoft.com/office/drawing/2014/main" id="{B309F5C9-DC83-7C40-90A3-C378C3165D0B}"/>
              </a:ext>
            </a:extLst>
          </p:cNvPr>
          <p:cNvSpPr>
            <a:spLocks noGrp="1"/>
          </p:cNvSpPr>
          <p:nvPr>
            <p:ph type="body" sz="quarter" idx="15"/>
          </p:nvPr>
        </p:nvSpPr>
        <p:spPr/>
        <p:txBody>
          <a:bodyPr/>
          <a:lstStyle/>
          <a:p>
            <a:r>
              <a:rPr lang="en-DE"/>
              <a:t>Implizitur</a:t>
            </a:r>
          </a:p>
        </p:txBody>
      </p:sp>
    </p:spTree>
    <p:extLst>
      <p:ext uri="{BB962C8B-B14F-4D97-AF65-F5344CB8AC3E}">
        <p14:creationId xmlns:p14="http://schemas.microsoft.com/office/powerpoint/2010/main" val="3977045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31B61-809E-F345-B603-734EB0D1B2DA}"/>
              </a:ext>
            </a:extLst>
          </p:cNvPr>
          <p:cNvSpPr>
            <a:spLocks noGrp="1"/>
          </p:cNvSpPr>
          <p:nvPr>
            <p:ph type="title"/>
          </p:nvPr>
        </p:nvSpPr>
        <p:spPr/>
        <p:txBody>
          <a:bodyPr/>
          <a:lstStyle/>
          <a:p>
            <a:r>
              <a:rPr lang="en-DE"/>
              <a:t>Semantik-Pragmatik-Schnittstelle</a:t>
            </a:r>
          </a:p>
        </p:txBody>
      </p:sp>
      <p:sp>
        <p:nvSpPr>
          <p:cNvPr id="3" name="Footer Placeholder 2">
            <a:extLst>
              <a:ext uri="{FF2B5EF4-FFF2-40B4-BE49-F238E27FC236}">
                <a16:creationId xmlns:a16="http://schemas.microsoft.com/office/drawing/2014/main" id="{63E1D9D3-F5D3-FD41-9CB6-E57A643C57FD}"/>
              </a:ext>
            </a:extLst>
          </p:cNvPr>
          <p:cNvSpPr>
            <a:spLocks noGrp="1"/>
          </p:cNvSpPr>
          <p:nvPr>
            <p:ph type="ftr" sz="quarter" idx="11"/>
          </p:nvPr>
        </p:nvSpPr>
        <p:spPr/>
        <p:txBody>
          <a:bodyPr/>
          <a:lstStyle/>
          <a:p>
            <a:r>
              <a:rPr lang="de-DE"/>
              <a:t>(Finkbeiner 2015: 75ff.; Foto Hollywood cars Museum, CC BY-SA 4.0, via Wikimedia Commons)</a:t>
            </a:r>
          </a:p>
        </p:txBody>
      </p:sp>
      <p:sp>
        <p:nvSpPr>
          <p:cNvPr id="4" name="Slide Number Placeholder 3">
            <a:extLst>
              <a:ext uri="{FF2B5EF4-FFF2-40B4-BE49-F238E27FC236}">
                <a16:creationId xmlns:a16="http://schemas.microsoft.com/office/drawing/2014/main" id="{89D34EEC-91D7-824B-A51E-7B35BDFBE9E0}"/>
              </a:ext>
            </a:extLst>
          </p:cNvPr>
          <p:cNvSpPr>
            <a:spLocks noGrp="1"/>
          </p:cNvSpPr>
          <p:nvPr>
            <p:ph type="sldNum" sz="quarter" idx="12"/>
          </p:nvPr>
        </p:nvSpPr>
        <p:spPr/>
        <p:txBody>
          <a:bodyPr/>
          <a:lstStyle/>
          <a:p>
            <a:fld id="{9D195BCC-3514-4B1B-9C18-24F3D67EC549}" type="slidenum">
              <a:rPr lang="de-DE" smtClean="0"/>
              <a:t>13</a:t>
            </a:fld>
            <a:endParaRPr lang="de-DE"/>
          </a:p>
        </p:txBody>
      </p:sp>
      <p:sp>
        <p:nvSpPr>
          <p:cNvPr id="5" name="Text Placeholder 4">
            <a:extLst>
              <a:ext uri="{FF2B5EF4-FFF2-40B4-BE49-F238E27FC236}">
                <a16:creationId xmlns:a16="http://schemas.microsoft.com/office/drawing/2014/main" id="{229CF22E-AA2A-334B-B9A9-724B4478C2D5}"/>
              </a:ext>
            </a:extLst>
          </p:cNvPr>
          <p:cNvSpPr>
            <a:spLocks noGrp="1"/>
          </p:cNvSpPr>
          <p:nvPr>
            <p:ph type="body" sz="quarter" idx="14"/>
          </p:nvPr>
        </p:nvSpPr>
        <p:spPr>
          <a:xfrm>
            <a:off x="521550" y="1494805"/>
            <a:ext cx="4338482" cy="3273187"/>
          </a:xfrm>
        </p:spPr>
        <p:txBody>
          <a:bodyPr/>
          <a:lstStyle/>
          <a:p>
            <a:pPr marL="0" indent="0">
              <a:buNone/>
            </a:pPr>
            <a:r>
              <a:rPr lang="en-DE" i="1"/>
              <a:t>Bonnie und Clyde sind verheiratet.</a:t>
            </a:r>
          </a:p>
          <a:p>
            <a:pPr marL="0" indent="0">
              <a:buNone/>
            </a:pPr>
            <a:endParaRPr lang="en-DE" i="1"/>
          </a:p>
          <a:p>
            <a:r>
              <a:rPr lang="en-DE"/>
              <a:t>wird im Standardfall interpretiert als 'sind miteinander verheiratet'</a:t>
            </a:r>
          </a:p>
          <a:p>
            <a:r>
              <a:rPr lang="en-DE"/>
              <a:t>Der Satz wäre aber auch wahr, wenn Bonnie und Clyde jeweils mit einer dritten Person verheiratet wären!</a:t>
            </a:r>
          </a:p>
          <a:p>
            <a:endParaRPr lang="en-DE"/>
          </a:p>
        </p:txBody>
      </p:sp>
      <p:sp>
        <p:nvSpPr>
          <p:cNvPr id="6" name="Text Placeholder 5">
            <a:extLst>
              <a:ext uri="{FF2B5EF4-FFF2-40B4-BE49-F238E27FC236}">
                <a16:creationId xmlns:a16="http://schemas.microsoft.com/office/drawing/2014/main" id="{B309F5C9-DC83-7C40-90A3-C378C3165D0B}"/>
              </a:ext>
            </a:extLst>
          </p:cNvPr>
          <p:cNvSpPr>
            <a:spLocks noGrp="1"/>
          </p:cNvSpPr>
          <p:nvPr>
            <p:ph type="body" sz="quarter" idx="15"/>
          </p:nvPr>
        </p:nvSpPr>
        <p:spPr/>
        <p:txBody>
          <a:bodyPr/>
          <a:lstStyle/>
          <a:p>
            <a:r>
              <a:rPr lang="en-DE"/>
              <a:t>Implizitur</a:t>
            </a:r>
          </a:p>
        </p:txBody>
      </p:sp>
      <p:pic>
        <p:nvPicPr>
          <p:cNvPr id="13314" name="Picture 2">
            <a:extLst>
              <a:ext uri="{FF2B5EF4-FFF2-40B4-BE49-F238E27FC236}">
                <a16:creationId xmlns:a16="http://schemas.microsoft.com/office/drawing/2014/main" id="{3C593E11-3713-614F-BCA0-4577915C41E4}"/>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4369" y="1250509"/>
            <a:ext cx="3529631" cy="3529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4464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31B61-809E-F345-B603-734EB0D1B2DA}"/>
              </a:ext>
            </a:extLst>
          </p:cNvPr>
          <p:cNvSpPr>
            <a:spLocks noGrp="1"/>
          </p:cNvSpPr>
          <p:nvPr>
            <p:ph type="title"/>
          </p:nvPr>
        </p:nvSpPr>
        <p:spPr/>
        <p:txBody>
          <a:bodyPr/>
          <a:lstStyle/>
          <a:p>
            <a:r>
              <a:rPr lang="en-DE"/>
              <a:t>Semantik-Pragmatik-Schnittstelle</a:t>
            </a:r>
          </a:p>
        </p:txBody>
      </p:sp>
      <p:sp>
        <p:nvSpPr>
          <p:cNvPr id="3" name="Footer Placeholder 2">
            <a:extLst>
              <a:ext uri="{FF2B5EF4-FFF2-40B4-BE49-F238E27FC236}">
                <a16:creationId xmlns:a16="http://schemas.microsoft.com/office/drawing/2014/main" id="{63E1D9D3-F5D3-FD41-9CB6-E57A643C57FD}"/>
              </a:ext>
            </a:extLst>
          </p:cNvPr>
          <p:cNvSpPr>
            <a:spLocks noGrp="1"/>
          </p:cNvSpPr>
          <p:nvPr>
            <p:ph type="ftr" sz="quarter" idx="11"/>
          </p:nvPr>
        </p:nvSpPr>
        <p:spPr/>
        <p:txBody>
          <a:bodyPr/>
          <a:lstStyle/>
          <a:p>
            <a:r>
              <a:rPr lang="de-DE"/>
              <a:t>(Finkbeiner 2015: 75ff.)</a:t>
            </a:r>
          </a:p>
        </p:txBody>
      </p:sp>
      <p:sp>
        <p:nvSpPr>
          <p:cNvPr id="4" name="Slide Number Placeholder 3">
            <a:extLst>
              <a:ext uri="{FF2B5EF4-FFF2-40B4-BE49-F238E27FC236}">
                <a16:creationId xmlns:a16="http://schemas.microsoft.com/office/drawing/2014/main" id="{89D34EEC-91D7-824B-A51E-7B35BDFBE9E0}"/>
              </a:ext>
            </a:extLst>
          </p:cNvPr>
          <p:cNvSpPr>
            <a:spLocks noGrp="1"/>
          </p:cNvSpPr>
          <p:nvPr>
            <p:ph type="sldNum" sz="quarter" idx="12"/>
          </p:nvPr>
        </p:nvSpPr>
        <p:spPr/>
        <p:txBody>
          <a:bodyPr/>
          <a:lstStyle/>
          <a:p>
            <a:fld id="{9D195BCC-3514-4B1B-9C18-24F3D67EC549}" type="slidenum">
              <a:rPr lang="de-DE" smtClean="0"/>
              <a:t>14</a:t>
            </a:fld>
            <a:endParaRPr lang="de-DE"/>
          </a:p>
        </p:txBody>
      </p:sp>
      <p:sp>
        <p:nvSpPr>
          <p:cNvPr id="5" name="Text Placeholder 4">
            <a:extLst>
              <a:ext uri="{FF2B5EF4-FFF2-40B4-BE49-F238E27FC236}">
                <a16:creationId xmlns:a16="http://schemas.microsoft.com/office/drawing/2014/main" id="{229CF22E-AA2A-334B-B9A9-724B4478C2D5}"/>
              </a:ext>
            </a:extLst>
          </p:cNvPr>
          <p:cNvSpPr>
            <a:spLocks noGrp="1"/>
          </p:cNvSpPr>
          <p:nvPr>
            <p:ph type="body" sz="quarter" idx="14"/>
          </p:nvPr>
        </p:nvSpPr>
        <p:spPr>
          <a:xfrm>
            <a:off x="521550" y="1494805"/>
            <a:ext cx="8101012" cy="3273187"/>
          </a:xfrm>
        </p:spPr>
        <p:txBody>
          <a:bodyPr/>
          <a:lstStyle/>
          <a:p>
            <a:r>
              <a:rPr lang="en-DE" sz="1800"/>
              <a:t>Implizitur als "</a:t>
            </a:r>
            <a:r>
              <a:rPr lang="en-GB" sz="1800"/>
              <a:t>implicit weakening, strengthening, or specification of what is said" (Horn 2004: 21)</a:t>
            </a:r>
            <a:endParaRPr lang="en-DE" sz="1800"/>
          </a:p>
          <a:p>
            <a:r>
              <a:rPr lang="en-DE" sz="1800"/>
              <a:t>Bach (z.B. 2004) unterscheidet zwei Typen von Implizitheit:</a:t>
            </a:r>
          </a:p>
          <a:p>
            <a:pPr lvl="1"/>
            <a:r>
              <a:rPr lang="en-DE"/>
              <a:t>Komplettierung: (~ Sättigung in der Relevanztheorie)</a:t>
            </a:r>
          </a:p>
          <a:p>
            <a:pPr lvl="2"/>
            <a:r>
              <a:rPr lang="en-DE" sz="1800"/>
              <a:t>z.B. </a:t>
            </a:r>
            <a:r>
              <a:rPr lang="en-DE" sz="1800" i="1"/>
              <a:t>Karl ist bereit </a:t>
            </a:r>
            <a:r>
              <a:rPr lang="en-DE" sz="1800"/>
              <a:t>(wozu?)</a:t>
            </a:r>
          </a:p>
          <a:p>
            <a:pPr lvl="2"/>
            <a:r>
              <a:rPr lang="en-DE" sz="1800"/>
              <a:t>über den Prozess der Komplettierung wird der fehlende propositionale Gehalt ergänzt.</a:t>
            </a:r>
          </a:p>
          <a:p>
            <a:pPr lvl="1"/>
            <a:r>
              <a:rPr lang="en-DE"/>
              <a:t>Erweiterung: (~ freie Anreicherung in der Relevanztheorie)</a:t>
            </a:r>
          </a:p>
          <a:p>
            <a:pPr lvl="2"/>
            <a:r>
              <a:rPr lang="en-DE" sz="1800" i="1"/>
              <a:t>Ich habe schon gegessen.</a:t>
            </a:r>
          </a:p>
          <a:p>
            <a:pPr lvl="2"/>
            <a:r>
              <a:rPr lang="en-DE" sz="1800"/>
              <a:t>Prozess der Erweiterung macht die Proposition reicher, entsprechend ihrem intendierten Sinn (z.B. zu 'ich habe </a:t>
            </a:r>
            <a:r>
              <a:rPr lang="en-DE" sz="1800" u="sng"/>
              <a:t>heute</a:t>
            </a:r>
            <a:r>
              <a:rPr lang="en-DE" sz="1800"/>
              <a:t> schon gegessen')</a:t>
            </a:r>
          </a:p>
        </p:txBody>
      </p:sp>
      <p:sp>
        <p:nvSpPr>
          <p:cNvPr id="6" name="Text Placeholder 5">
            <a:extLst>
              <a:ext uri="{FF2B5EF4-FFF2-40B4-BE49-F238E27FC236}">
                <a16:creationId xmlns:a16="http://schemas.microsoft.com/office/drawing/2014/main" id="{B309F5C9-DC83-7C40-90A3-C378C3165D0B}"/>
              </a:ext>
            </a:extLst>
          </p:cNvPr>
          <p:cNvSpPr>
            <a:spLocks noGrp="1"/>
          </p:cNvSpPr>
          <p:nvPr>
            <p:ph type="body" sz="quarter" idx="15"/>
          </p:nvPr>
        </p:nvSpPr>
        <p:spPr/>
        <p:txBody>
          <a:bodyPr/>
          <a:lstStyle/>
          <a:p>
            <a:r>
              <a:rPr lang="en-DE"/>
              <a:t>Implizitur</a:t>
            </a:r>
          </a:p>
        </p:txBody>
      </p:sp>
    </p:spTree>
    <p:extLst>
      <p:ext uri="{BB962C8B-B14F-4D97-AF65-F5344CB8AC3E}">
        <p14:creationId xmlns:p14="http://schemas.microsoft.com/office/powerpoint/2010/main" val="2660278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31B61-809E-F345-B603-734EB0D1B2DA}"/>
              </a:ext>
            </a:extLst>
          </p:cNvPr>
          <p:cNvSpPr>
            <a:spLocks noGrp="1"/>
          </p:cNvSpPr>
          <p:nvPr>
            <p:ph type="title"/>
          </p:nvPr>
        </p:nvSpPr>
        <p:spPr/>
        <p:txBody>
          <a:bodyPr/>
          <a:lstStyle/>
          <a:p>
            <a:r>
              <a:rPr lang="en-DE"/>
              <a:t>Semantik-Pragmatik-Schnittstelle</a:t>
            </a:r>
          </a:p>
        </p:txBody>
      </p:sp>
      <p:sp>
        <p:nvSpPr>
          <p:cNvPr id="3" name="Footer Placeholder 2">
            <a:extLst>
              <a:ext uri="{FF2B5EF4-FFF2-40B4-BE49-F238E27FC236}">
                <a16:creationId xmlns:a16="http://schemas.microsoft.com/office/drawing/2014/main" id="{63E1D9D3-F5D3-FD41-9CB6-E57A643C57FD}"/>
              </a:ext>
            </a:extLst>
          </p:cNvPr>
          <p:cNvSpPr>
            <a:spLocks noGrp="1"/>
          </p:cNvSpPr>
          <p:nvPr>
            <p:ph type="ftr" sz="quarter" idx="11"/>
          </p:nvPr>
        </p:nvSpPr>
        <p:spPr/>
        <p:txBody>
          <a:bodyPr/>
          <a:lstStyle/>
          <a:p>
            <a:r>
              <a:rPr lang="de-DE"/>
              <a:t>(Finkbeiner 2015: 75ff.)</a:t>
            </a:r>
          </a:p>
        </p:txBody>
      </p:sp>
      <p:sp>
        <p:nvSpPr>
          <p:cNvPr id="4" name="Slide Number Placeholder 3">
            <a:extLst>
              <a:ext uri="{FF2B5EF4-FFF2-40B4-BE49-F238E27FC236}">
                <a16:creationId xmlns:a16="http://schemas.microsoft.com/office/drawing/2014/main" id="{89D34EEC-91D7-824B-A51E-7B35BDFBE9E0}"/>
              </a:ext>
            </a:extLst>
          </p:cNvPr>
          <p:cNvSpPr>
            <a:spLocks noGrp="1"/>
          </p:cNvSpPr>
          <p:nvPr>
            <p:ph type="sldNum" sz="quarter" idx="12"/>
          </p:nvPr>
        </p:nvSpPr>
        <p:spPr/>
        <p:txBody>
          <a:bodyPr/>
          <a:lstStyle/>
          <a:p>
            <a:fld id="{9D195BCC-3514-4B1B-9C18-24F3D67EC549}" type="slidenum">
              <a:rPr lang="de-DE" smtClean="0"/>
              <a:t>15</a:t>
            </a:fld>
            <a:endParaRPr lang="de-DE"/>
          </a:p>
        </p:txBody>
      </p:sp>
      <p:sp>
        <p:nvSpPr>
          <p:cNvPr id="5" name="Text Placeholder 4">
            <a:extLst>
              <a:ext uri="{FF2B5EF4-FFF2-40B4-BE49-F238E27FC236}">
                <a16:creationId xmlns:a16="http://schemas.microsoft.com/office/drawing/2014/main" id="{229CF22E-AA2A-334B-B9A9-724B4478C2D5}"/>
              </a:ext>
            </a:extLst>
          </p:cNvPr>
          <p:cNvSpPr>
            <a:spLocks noGrp="1"/>
          </p:cNvSpPr>
          <p:nvPr>
            <p:ph type="body" sz="quarter" idx="14"/>
          </p:nvPr>
        </p:nvSpPr>
        <p:spPr>
          <a:xfrm>
            <a:off x="521550" y="1494805"/>
            <a:ext cx="4986554" cy="3273187"/>
          </a:xfrm>
        </p:spPr>
        <p:txBody>
          <a:bodyPr/>
          <a:lstStyle/>
          <a:p>
            <a:r>
              <a:rPr lang="en-DE"/>
              <a:t>Im Gegensatz zur Relevanztheorie geht Bach davon aus, dass die Prozesse nicht auf der Ebene des Gesagten wirksam werden</a:t>
            </a:r>
          </a:p>
          <a:p>
            <a:r>
              <a:rPr lang="en-DE"/>
              <a:t>Vielmehr ist Implizitur auf einer Ebene zwischen Gesagtem und Implikatiertem anzusiedeln</a:t>
            </a:r>
          </a:p>
        </p:txBody>
      </p:sp>
      <p:sp>
        <p:nvSpPr>
          <p:cNvPr id="6" name="Text Placeholder 5">
            <a:extLst>
              <a:ext uri="{FF2B5EF4-FFF2-40B4-BE49-F238E27FC236}">
                <a16:creationId xmlns:a16="http://schemas.microsoft.com/office/drawing/2014/main" id="{B309F5C9-DC83-7C40-90A3-C378C3165D0B}"/>
              </a:ext>
            </a:extLst>
          </p:cNvPr>
          <p:cNvSpPr>
            <a:spLocks noGrp="1"/>
          </p:cNvSpPr>
          <p:nvPr>
            <p:ph type="body" sz="quarter" idx="15"/>
          </p:nvPr>
        </p:nvSpPr>
        <p:spPr/>
        <p:txBody>
          <a:bodyPr/>
          <a:lstStyle/>
          <a:p>
            <a:r>
              <a:rPr lang="en-DE"/>
              <a:t>Implizitur</a:t>
            </a:r>
          </a:p>
        </p:txBody>
      </p:sp>
      <p:sp>
        <p:nvSpPr>
          <p:cNvPr id="7" name="Rounded Rectangle 6">
            <a:extLst>
              <a:ext uri="{FF2B5EF4-FFF2-40B4-BE49-F238E27FC236}">
                <a16:creationId xmlns:a16="http://schemas.microsoft.com/office/drawing/2014/main" id="{B4058040-4A21-EF47-A841-FCB052B44DBA}"/>
              </a:ext>
            </a:extLst>
          </p:cNvPr>
          <p:cNvSpPr/>
          <p:nvPr/>
        </p:nvSpPr>
        <p:spPr>
          <a:xfrm>
            <a:off x="6168884" y="1854845"/>
            <a:ext cx="2889143" cy="648072"/>
          </a:xfrm>
          <a:prstGeom prst="roundRect">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2400"/>
              <a:t>what is said</a:t>
            </a:r>
          </a:p>
        </p:txBody>
      </p:sp>
      <p:sp>
        <p:nvSpPr>
          <p:cNvPr id="8" name="Rounded Rectangle 7">
            <a:extLst>
              <a:ext uri="{FF2B5EF4-FFF2-40B4-BE49-F238E27FC236}">
                <a16:creationId xmlns:a16="http://schemas.microsoft.com/office/drawing/2014/main" id="{ADA141EC-8875-FA4D-8A10-30D3E3DB30AB}"/>
              </a:ext>
            </a:extLst>
          </p:cNvPr>
          <p:cNvSpPr/>
          <p:nvPr/>
        </p:nvSpPr>
        <p:spPr>
          <a:xfrm>
            <a:off x="6168884" y="3656316"/>
            <a:ext cx="2894570" cy="648072"/>
          </a:xfrm>
          <a:prstGeom prst="roundRect">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2400"/>
              <a:t>what is implicated</a:t>
            </a:r>
          </a:p>
        </p:txBody>
      </p:sp>
      <p:sp>
        <p:nvSpPr>
          <p:cNvPr id="9" name="Rounded Rectangle 8">
            <a:extLst>
              <a:ext uri="{FF2B5EF4-FFF2-40B4-BE49-F238E27FC236}">
                <a16:creationId xmlns:a16="http://schemas.microsoft.com/office/drawing/2014/main" id="{02C90C6A-A740-E145-B6F9-8F5DA59931C0}"/>
              </a:ext>
            </a:extLst>
          </p:cNvPr>
          <p:cNvSpPr/>
          <p:nvPr/>
        </p:nvSpPr>
        <p:spPr>
          <a:xfrm>
            <a:off x="6534218" y="2956121"/>
            <a:ext cx="2448272" cy="304578"/>
          </a:xfrm>
          <a:prstGeom prst="roundRect">
            <a:avLst/>
          </a:prstGeom>
          <a:solidFill>
            <a:srgbClr val="C00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100" b="1"/>
              <a:t>Implizitur</a:t>
            </a:r>
          </a:p>
        </p:txBody>
      </p:sp>
    </p:spTree>
    <p:extLst>
      <p:ext uri="{BB962C8B-B14F-4D97-AF65-F5344CB8AC3E}">
        <p14:creationId xmlns:p14="http://schemas.microsoft.com/office/powerpoint/2010/main" val="23586227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A354-9FDC-E342-85FA-FC7719CDD426}"/>
              </a:ext>
            </a:extLst>
          </p:cNvPr>
          <p:cNvSpPr>
            <a:spLocks noGrp="1"/>
          </p:cNvSpPr>
          <p:nvPr>
            <p:ph type="title"/>
          </p:nvPr>
        </p:nvSpPr>
        <p:spPr/>
        <p:txBody>
          <a:bodyPr/>
          <a:lstStyle/>
          <a:p>
            <a:r>
              <a:rPr lang="en-DE"/>
              <a:t>Semantik-Pragmatik-Schnittstelle</a:t>
            </a:r>
          </a:p>
        </p:txBody>
      </p:sp>
      <p:sp>
        <p:nvSpPr>
          <p:cNvPr id="3" name="Footer Placeholder 2">
            <a:extLst>
              <a:ext uri="{FF2B5EF4-FFF2-40B4-BE49-F238E27FC236}">
                <a16:creationId xmlns:a16="http://schemas.microsoft.com/office/drawing/2014/main" id="{FFFC7B87-7CB5-D04B-AF09-779D6D90C8ED}"/>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4E3096EB-04C2-194E-8341-4671F87F67D2}"/>
              </a:ext>
            </a:extLst>
          </p:cNvPr>
          <p:cNvSpPr>
            <a:spLocks noGrp="1"/>
          </p:cNvSpPr>
          <p:nvPr>
            <p:ph type="sldNum" sz="quarter" idx="12"/>
          </p:nvPr>
        </p:nvSpPr>
        <p:spPr/>
        <p:txBody>
          <a:bodyPr/>
          <a:lstStyle/>
          <a:p>
            <a:fld id="{9D195BCC-3514-4B1B-9C18-24F3D67EC549}" type="slidenum">
              <a:rPr lang="de-DE" smtClean="0"/>
              <a:t>16</a:t>
            </a:fld>
            <a:endParaRPr lang="de-DE"/>
          </a:p>
        </p:txBody>
      </p:sp>
      <p:sp>
        <p:nvSpPr>
          <p:cNvPr id="6" name="Text Placeholder 5">
            <a:extLst>
              <a:ext uri="{FF2B5EF4-FFF2-40B4-BE49-F238E27FC236}">
                <a16:creationId xmlns:a16="http://schemas.microsoft.com/office/drawing/2014/main" id="{EB41F8FA-0361-FC4F-9390-34A95EBB8441}"/>
              </a:ext>
            </a:extLst>
          </p:cNvPr>
          <p:cNvSpPr>
            <a:spLocks noGrp="1"/>
          </p:cNvSpPr>
          <p:nvPr>
            <p:ph type="body" sz="quarter" idx="15"/>
          </p:nvPr>
        </p:nvSpPr>
        <p:spPr/>
        <p:txBody>
          <a:bodyPr/>
          <a:lstStyle/>
          <a:p>
            <a:r>
              <a:rPr lang="en-DE"/>
              <a:t>Vergelich: Implizitur und Explizitur</a:t>
            </a:r>
          </a:p>
        </p:txBody>
      </p:sp>
      <p:sp>
        <p:nvSpPr>
          <p:cNvPr id="7" name="Rounded Rectangle 6">
            <a:extLst>
              <a:ext uri="{FF2B5EF4-FFF2-40B4-BE49-F238E27FC236}">
                <a16:creationId xmlns:a16="http://schemas.microsoft.com/office/drawing/2014/main" id="{0B7D223C-85CE-174A-BEBF-F2B5CFF00790}"/>
              </a:ext>
            </a:extLst>
          </p:cNvPr>
          <p:cNvSpPr/>
          <p:nvPr/>
        </p:nvSpPr>
        <p:spPr>
          <a:xfrm>
            <a:off x="328954" y="2221998"/>
            <a:ext cx="2889143" cy="648072"/>
          </a:xfrm>
          <a:prstGeom prst="roundRect">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DE" sz="2400"/>
              <a:t>what is said</a:t>
            </a:r>
          </a:p>
        </p:txBody>
      </p:sp>
      <p:sp>
        <p:nvSpPr>
          <p:cNvPr id="8" name="Rounded Rectangle 7">
            <a:extLst>
              <a:ext uri="{FF2B5EF4-FFF2-40B4-BE49-F238E27FC236}">
                <a16:creationId xmlns:a16="http://schemas.microsoft.com/office/drawing/2014/main" id="{14F89DA8-D1B5-924A-ADCA-703FC6F98F6F}"/>
              </a:ext>
            </a:extLst>
          </p:cNvPr>
          <p:cNvSpPr/>
          <p:nvPr/>
        </p:nvSpPr>
        <p:spPr>
          <a:xfrm>
            <a:off x="323528" y="4023469"/>
            <a:ext cx="2894570" cy="648072"/>
          </a:xfrm>
          <a:prstGeom prst="roundRect">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2400"/>
              <a:t>what is implicated</a:t>
            </a:r>
          </a:p>
        </p:txBody>
      </p:sp>
      <p:pic>
        <p:nvPicPr>
          <p:cNvPr id="14338" name="Picture 2">
            <a:extLst>
              <a:ext uri="{FF2B5EF4-FFF2-40B4-BE49-F238E27FC236}">
                <a16:creationId xmlns:a16="http://schemas.microsoft.com/office/drawing/2014/main" id="{E566006C-1F94-3F4D-BAED-40B115938FBE}"/>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6105"/>
          <a:stretch/>
        </p:blipFill>
        <p:spPr bwMode="auto">
          <a:xfrm>
            <a:off x="622085" y="1772580"/>
            <a:ext cx="8688387" cy="174556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5704E6F2-E238-C04E-B6AA-C790FC39AB69}"/>
              </a:ext>
            </a:extLst>
          </p:cNvPr>
          <p:cNvSpPr/>
          <p:nvPr/>
        </p:nvSpPr>
        <p:spPr>
          <a:xfrm>
            <a:off x="0" y="3394067"/>
            <a:ext cx="9144000" cy="124076"/>
          </a:xfrm>
          <a:prstGeom prst="rect">
            <a:avLst/>
          </a:prstGeom>
          <a:solidFill>
            <a:schemeClr val="accent1">
              <a:lumMod val="75000"/>
              <a:lumOff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400"/>
          </a:p>
        </p:txBody>
      </p:sp>
      <p:sp>
        <p:nvSpPr>
          <p:cNvPr id="11" name="Rounded Rectangle 10">
            <a:extLst>
              <a:ext uri="{FF2B5EF4-FFF2-40B4-BE49-F238E27FC236}">
                <a16:creationId xmlns:a16="http://schemas.microsoft.com/office/drawing/2014/main" id="{F79B5595-9179-F442-8D44-2E76AABCE2C7}"/>
              </a:ext>
            </a:extLst>
          </p:cNvPr>
          <p:cNvSpPr/>
          <p:nvPr/>
        </p:nvSpPr>
        <p:spPr>
          <a:xfrm>
            <a:off x="6168884" y="2221998"/>
            <a:ext cx="2889143" cy="648072"/>
          </a:xfrm>
          <a:prstGeom prst="roundRect">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2400"/>
              <a:t>what is said</a:t>
            </a:r>
          </a:p>
        </p:txBody>
      </p:sp>
      <p:sp>
        <p:nvSpPr>
          <p:cNvPr id="12" name="Rounded Rectangle 11">
            <a:extLst>
              <a:ext uri="{FF2B5EF4-FFF2-40B4-BE49-F238E27FC236}">
                <a16:creationId xmlns:a16="http://schemas.microsoft.com/office/drawing/2014/main" id="{F11EF42D-C793-B14A-90E0-8961A1C21526}"/>
              </a:ext>
            </a:extLst>
          </p:cNvPr>
          <p:cNvSpPr/>
          <p:nvPr/>
        </p:nvSpPr>
        <p:spPr>
          <a:xfrm>
            <a:off x="6168884" y="4023469"/>
            <a:ext cx="2894570" cy="648072"/>
          </a:xfrm>
          <a:prstGeom prst="roundRect">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2400"/>
              <a:t>what is implicated</a:t>
            </a:r>
          </a:p>
        </p:txBody>
      </p:sp>
      <p:sp>
        <p:nvSpPr>
          <p:cNvPr id="10" name="Rounded Rectangle 9">
            <a:extLst>
              <a:ext uri="{FF2B5EF4-FFF2-40B4-BE49-F238E27FC236}">
                <a16:creationId xmlns:a16="http://schemas.microsoft.com/office/drawing/2014/main" id="{6450A834-FD07-1447-A1AC-8CD944642A19}"/>
              </a:ext>
            </a:extLst>
          </p:cNvPr>
          <p:cNvSpPr/>
          <p:nvPr/>
        </p:nvSpPr>
        <p:spPr>
          <a:xfrm>
            <a:off x="2123728" y="2475155"/>
            <a:ext cx="1008112" cy="170206"/>
          </a:xfrm>
          <a:prstGeom prst="roundRect">
            <a:avLst/>
          </a:prstGeom>
          <a:solidFill>
            <a:srgbClr val="C00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100" b="1"/>
              <a:t>Explikatur</a:t>
            </a:r>
          </a:p>
        </p:txBody>
      </p:sp>
      <p:sp>
        <p:nvSpPr>
          <p:cNvPr id="14" name="Rounded Rectangle 13">
            <a:extLst>
              <a:ext uri="{FF2B5EF4-FFF2-40B4-BE49-F238E27FC236}">
                <a16:creationId xmlns:a16="http://schemas.microsoft.com/office/drawing/2014/main" id="{99F6B500-A596-194B-A9F6-5D79BD455A8B}"/>
              </a:ext>
            </a:extLst>
          </p:cNvPr>
          <p:cNvSpPr/>
          <p:nvPr/>
        </p:nvSpPr>
        <p:spPr>
          <a:xfrm>
            <a:off x="6534218" y="3323274"/>
            <a:ext cx="2448272" cy="304578"/>
          </a:xfrm>
          <a:prstGeom prst="roundRect">
            <a:avLst/>
          </a:prstGeom>
          <a:solidFill>
            <a:srgbClr val="C00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100" b="1"/>
              <a:t>Implizitur</a:t>
            </a:r>
          </a:p>
        </p:txBody>
      </p:sp>
    </p:spTree>
    <p:extLst>
      <p:ext uri="{BB962C8B-B14F-4D97-AF65-F5344CB8AC3E}">
        <p14:creationId xmlns:p14="http://schemas.microsoft.com/office/powerpoint/2010/main" val="10010082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31B61-809E-F345-B603-734EB0D1B2DA}"/>
              </a:ext>
            </a:extLst>
          </p:cNvPr>
          <p:cNvSpPr>
            <a:spLocks noGrp="1"/>
          </p:cNvSpPr>
          <p:nvPr>
            <p:ph type="title"/>
          </p:nvPr>
        </p:nvSpPr>
        <p:spPr/>
        <p:txBody>
          <a:bodyPr/>
          <a:lstStyle/>
          <a:p>
            <a:r>
              <a:rPr lang="en-DE"/>
              <a:t>Semantik-Pragmatik-Schnittstelle</a:t>
            </a:r>
          </a:p>
        </p:txBody>
      </p:sp>
      <p:sp>
        <p:nvSpPr>
          <p:cNvPr id="3" name="Footer Placeholder 2">
            <a:extLst>
              <a:ext uri="{FF2B5EF4-FFF2-40B4-BE49-F238E27FC236}">
                <a16:creationId xmlns:a16="http://schemas.microsoft.com/office/drawing/2014/main" id="{63E1D9D3-F5D3-FD41-9CB6-E57A643C57FD}"/>
              </a:ext>
            </a:extLst>
          </p:cNvPr>
          <p:cNvSpPr>
            <a:spLocks noGrp="1"/>
          </p:cNvSpPr>
          <p:nvPr>
            <p:ph type="ftr" sz="quarter" idx="11"/>
          </p:nvPr>
        </p:nvSpPr>
        <p:spPr/>
        <p:txBody>
          <a:bodyPr/>
          <a:lstStyle/>
          <a:p>
            <a:r>
              <a:rPr lang="de-DE"/>
              <a:t>(Finkbeiner 2015: 75ff.; Horn 2004)</a:t>
            </a:r>
          </a:p>
        </p:txBody>
      </p:sp>
      <p:sp>
        <p:nvSpPr>
          <p:cNvPr id="4" name="Slide Number Placeholder 3">
            <a:extLst>
              <a:ext uri="{FF2B5EF4-FFF2-40B4-BE49-F238E27FC236}">
                <a16:creationId xmlns:a16="http://schemas.microsoft.com/office/drawing/2014/main" id="{89D34EEC-91D7-824B-A51E-7B35BDFBE9E0}"/>
              </a:ext>
            </a:extLst>
          </p:cNvPr>
          <p:cNvSpPr>
            <a:spLocks noGrp="1"/>
          </p:cNvSpPr>
          <p:nvPr>
            <p:ph type="sldNum" sz="quarter" idx="12"/>
          </p:nvPr>
        </p:nvSpPr>
        <p:spPr/>
        <p:txBody>
          <a:bodyPr/>
          <a:lstStyle/>
          <a:p>
            <a:fld id="{9D195BCC-3514-4B1B-9C18-24F3D67EC549}" type="slidenum">
              <a:rPr lang="de-DE" smtClean="0"/>
              <a:t>17</a:t>
            </a:fld>
            <a:endParaRPr lang="de-DE"/>
          </a:p>
        </p:txBody>
      </p:sp>
      <p:sp>
        <p:nvSpPr>
          <p:cNvPr id="5" name="Text Placeholder 4">
            <a:extLst>
              <a:ext uri="{FF2B5EF4-FFF2-40B4-BE49-F238E27FC236}">
                <a16:creationId xmlns:a16="http://schemas.microsoft.com/office/drawing/2014/main" id="{229CF22E-AA2A-334B-B9A9-724B4478C2D5}"/>
              </a:ext>
            </a:extLst>
          </p:cNvPr>
          <p:cNvSpPr>
            <a:spLocks noGrp="1"/>
          </p:cNvSpPr>
          <p:nvPr>
            <p:ph type="body" sz="quarter" idx="14"/>
          </p:nvPr>
        </p:nvSpPr>
        <p:spPr>
          <a:xfrm>
            <a:off x="521550" y="1494805"/>
            <a:ext cx="8101012" cy="3273187"/>
          </a:xfrm>
        </p:spPr>
        <p:txBody>
          <a:bodyPr/>
          <a:lstStyle/>
          <a:p>
            <a:r>
              <a:rPr lang="en-DE" sz="1800"/>
              <a:t>Horn (2004) argumentiert jedoch, dass Implizituren nicht zum Gesagten gehören können, da sie streichbar sind.</a:t>
            </a:r>
          </a:p>
          <a:p>
            <a:pPr marL="0" indent="0" algn="ctr">
              <a:buNone/>
            </a:pPr>
            <a:r>
              <a:rPr lang="en-DE" sz="1800" i="1"/>
              <a:t>Ich habe schon gegessen, allerdings noch nicht heute.</a:t>
            </a:r>
          </a:p>
          <a:p>
            <a:pPr marL="0" indent="0" algn="ctr">
              <a:buNone/>
            </a:pPr>
            <a:r>
              <a:rPr lang="en-DE" sz="1800" i="1"/>
              <a:t>Anna hat bestanden. Aber nicht die Führerscheinprüfung.</a:t>
            </a:r>
          </a:p>
          <a:p>
            <a:r>
              <a:rPr lang="en-DE" sz="1800"/>
              <a:t>andererseits können sie nicht implikatiert sein, denn sie scheinen wahrheitswertfunktional relevant zu sein.</a:t>
            </a:r>
          </a:p>
          <a:p>
            <a:r>
              <a:rPr lang="en-DE" sz="1800"/>
              <a:t>Horn (2004) argumentiert in diesem Zusammenhang, dass die Ansicht, jeder Satz beinhalte genau </a:t>
            </a:r>
            <a:r>
              <a:rPr lang="en-DE" sz="1800" u="sng"/>
              <a:t>eine</a:t>
            </a:r>
            <a:r>
              <a:rPr lang="en-DE" sz="1800"/>
              <a:t> Proposition, fallengelassen werden muss, da es typischerweise die Implizitur ist – und manchmal nur diese! –, die sinnvoll auf ihre Wahrheitsbedingungen hin überprüft werden kann </a:t>
            </a:r>
          </a:p>
          <a:p>
            <a:r>
              <a:rPr lang="en-DE" sz="1800" b="1"/>
              <a:t>Sättigung</a:t>
            </a:r>
            <a:r>
              <a:rPr lang="en-DE" sz="1800"/>
              <a:t> im Sinne von Recanati (2004) notwendig: </a:t>
            </a:r>
            <a:r>
              <a:rPr lang="en-DE" sz="1800" i="1"/>
              <a:t>Karl ist bereit</a:t>
            </a:r>
            <a:r>
              <a:rPr lang="en-DE" sz="1800"/>
              <a:t> – wofür?</a:t>
            </a:r>
          </a:p>
        </p:txBody>
      </p:sp>
      <p:sp>
        <p:nvSpPr>
          <p:cNvPr id="6" name="Text Placeholder 5">
            <a:extLst>
              <a:ext uri="{FF2B5EF4-FFF2-40B4-BE49-F238E27FC236}">
                <a16:creationId xmlns:a16="http://schemas.microsoft.com/office/drawing/2014/main" id="{B309F5C9-DC83-7C40-90A3-C378C3165D0B}"/>
              </a:ext>
            </a:extLst>
          </p:cNvPr>
          <p:cNvSpPr>
            <a:spLocks noGrp="1"/>
          </p:cNvSpPr>
          <p:nvPr>
            <p:ph type="body" sz="quarter" idx="15"/>
          </p:nvPr>
        </p:nvSpPr>
        <p:spPr/>
        <p:txBody>
          <a:bodyPr/>
          <a:lstStyle/>
          <a:p>
            <a:r>
              <a:rPr lang="en-DE"/>
              <a:t>Implizitur</a:t>
            </a:r>
          </a:p>
        </p:txBody>
      </p:sp>
    </p:spTree>
    <p:extLst>
      <p:ext uri="{BB962C8B-B14F-4D97-AF65-F5344CB8AC3E}">
        <p14:creationId xmlns:p14="http://schemas.microsoft.com/office/powerpoint/2010/main" val="3975080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BBBE1-07DE-744E-9C44-6D419CF071AA}"/>
              </a:ext>
            </a:extLst>
          </p:cNvPr>
          <p:cNvSpPr>
            <a:spLocks noGrp="1"/>
          </p:cNvSpPr>
          <p:nvPr>
            <p:ph type="title"/>
          </p:nvPr>
        </p:nvSpPr>
        <p:spPr/>
        <p:txBody>
          <a:bodyPr/>
          <a:lstStyle/>
          <a:p>
            <a:r>
              <a:rPr lang="en-DE"/>
              <a:t>Semantik-Pragmatik-Schnittstelle</a:t>
            </a:r>
          </a:p>
        </p:txBody>
      </p:sp>
      <p:sp>
        <p:nvSpPr>
          <p:cNvPr id="3" name="Footer Placeholder 2">
            <a:extLst>
              <a:ext uri="{FF2B5EF4-FFF2-40B4-BE49-F238E27FC236}">
                <a16:creationId xmlns:a16="http://schemas.microsoft.com/office/drawing/2014/main" id="{935C3878-9DA0-C241-B841-193CEB661C40}"/>
              </a:ext>
            </a:extLst>
          </p:cNvPr>
          <p:cNvSpPr>
            <a:spLocks noGrp="1"/>
          </p:cNvSpPr>
          <p:nvPr>
            <p:ph type="ftr" sz="quarter" idx="11"/>
          </p:nvPr>
        </p:nvSpPr>
        <p:spPr/>
        <p:txBody>
          <a:bodyPr/>
          <a:lstStyle/>
          <a:p>
            <a:r>
              <a:rPr lang="de-DE"/>
              <a:t>(Finkbeiner 2015: 82ff.)</a:t>
            </a:r>
          </a:p>
        </p:txBody>
      </p:sp>
      <p:sp>
        <p:nvSpPr>
          <p:cNvPr id="4" name="Slide Number Placeholder 3">
            <a:extLst>
              <a:ext uri="{FF2B5EF4-FFF2-40B4-BE49-F238E27FC236}">
                <a16:creationId xmlns:a16="http://schemas.microsoft.com/office/drawing/2014/main" id="{B7DC5EBF-8FAA-7F40-BB3E-09E163EDCDA5}"/>
              </a:ext>
            </a:extLst>
          </p:cNvPr>
          <p:cNvSpPr>
            <a:spLocks noGrp="1"/>
          </p:cNvSpPr>
          <p:nvPr>
            <p:ph type="sldNum" sz="quarter" idx="12"/>
          </p:nvPr>
        </p:nvSpPr>
        <p:spPr/>
        <p:txBody>
          <a:bodyPr/>
          <a:lstStyle/>
          <a:p>
            <a:fld id="{9D195BCC-3514-4B1B-9C18-24F3D67EC549}" type="slidenum">
              <a:rPr lang="de-DE" smtClean="0"/>
              <a:t>18</a:t>
            </a:fld>
            <a:endParaRPr lang="de-DE"/>
          </a:p>
        </p:txBody>
      </p:sp>
      <p:sp>
        <p:nvSpPr>
          <p:cNvPr id="5" name="Text Placeholder 4">
            <a:extLst>
              <a:ext uri="{FF2B5EF4-FFF2-40B4-BE49-F238E27FC236}">
                <a16:creationId xmlns:a16="http://schemas.microsoft.com/office/drawing/2014/main" id="{957E140B-F56E-B34B-A248-D01685BB87CC}"/>
              </a:ext>
            </a:extLst>
          </p:cNvPr>
          <p:cNvSpPr>
            <a:spLocks noGrp="1"/>
          </p:cNvSpPr>
          <p:nvPr>
            <p:ph type="body" sz="quarter" idx="14"/>
          </p:nvPr>
        </p:nvSpPr>
        <p:spPr/>
        <p:txBody>
          <a:bodyPr/>
          <a:lstStyle/>
          <a:p>
            <a:r>
              <a:rPr lang="en-DE"/>
              <a:t>Levinson (2000) geht ebenfalls davon aus, dass die Pragmatik in das Gesagte "hineinregiert"</a:t>
            </a:r>
          </a:p>
          <a:p>
            <a:r>
              <a:rPr lang="en-DE"/>
              <a:t>statt ein neues Konzept wie Explikatur oder Implizitur zu entwickeln, beruft er sich jedoch auf Grice' Konzept der </a:t>
            </a:r>
            <a:r>
              <a:rPr lang="en-DE" b="1"/>
              <a:t>generalisierten konversationellen Implikatur </a:t>
            </a:r>
            <a:r>
              <a:rPr lang="en-DE"/>
              <a:t>(GKI)</a:t>
            </a:r>
          </a:p>
          <a:p>
            <a:r>
              <a:rPr lang="en-DE"/>
              <a:t>GKIs werden bei Levinson jedoch nicht als der Semantik "nachgeschaltete" pragmatische Prozesse betrachtet, sondern als "prä-semantische" pragmatische Prozesse, d.h. Prozesse, die Einfluss auf die Wahrheitsbedingungen von Äußerungen haben.</a:t>
            </a:r>
          </a:p>
          <a:p>
            <a:endParaRPr lang="en-DE"/>
          </a:p>
        </p:txBody>
      </p:sp>
      <p:sp>
        <p:nvSpPr>
          <p:cNvPr id="6" name="Text Placeholder 5">
            <a:extLst>
              <a:ext uri="{FF2B5EF4-FFF2-40B4-BE49-F238E27FC236}">
                <a16:creationId xmlns:a16="http://schemas.microsoft.com/office/drawing/2014/main" id="{5B71D544-0936-AA46-BAFE-6E35016A88BB}"/>
              </a:ext>
            </a:extLst>
          </p:cNvPr>
          <p:cNvSpPr>
            <a:spLocks noGrp="1"/>
          </p:cNvSpPr>
          <p:nvPr>
            <p:ph type="body" sz="quarter" idx="15"/>
          </p:nvPr>
        </p:nvSpPr>
        <p:spPr/>
        <p:txBody>
          <a:bodyPr/>
          <a:lstStyle/>
          <a:p>
            <a:r>
              <a:rPr lang="en-DE"/>
              <a:t>Generalisierte Konversationelle Implikatur (GKI)</a:t>
            </a:r>
          </a:p>
        </p:txBody>
      </p:sp>
    </p:spTree>
    <p:extLst>
      <p:ext uri="{BB962C8B-B14F-4D97-AF65-F5344CB8AC3E}">
        <p14:creationId xmlns:p14="http://schemas.microsoft.com/office/powerpoint/2010/main" val="625291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BBBE1-07DE-744E-9C44-6D419CF071AA}"/>
              </a:ext>
            </a:extLst>
          </p:cNvPr>
          <p:cNvSpPr>
            <a:spLocks noGrp="1"/>
          </p:cNvSpPr>
          <p:nvPr>
            <p:ph type="title"/>
          </p:nvPr>
        </p:nvSpPr>
        <p:spPr/>
        <p:txBody>
          <a:bodyPr/>
          <a:lstStyle/>
          <a:p>
            <a:r>
              <a:rPr lang="en-DE"/>
              <a:t>Semantik-Pragmatik-Schnittstelle</a:t>
            </a:r>
          </a:p>
        </p:txBody>
      </p:sp>
      <p:sp>
        <p:nvSpPr>
          <p:cNvPr id="3" name="Footer Placeholder 2">
            <a:extLst>
              <a:ext uri="{FF2B5EF4-FFF2-40B4-BE49-F238E27FC236}">
                <a16:creationId xmlns:a16="http://schemas.microsoft.com/office/drawing/2014/main" id="{935C3878-9DA0-C241-B841-193CEB661C40}"/>
              </a:ext>
            </a:extLst>
          </p:cNvPr>
          <p:cNvSpPr>
            <a:spLocks noGrp="1"/>
          </p:cNvSpPr>
          <p:nvPr>
            <p:ph type="ftr" sz="quarter" idx="11"/>
          </p:nvPr>
        </p:nvSpPr>
        <p:spPr/>
        <p:txBody>
          <a:bodyPr/>
          <a:lstStyle/>
          <a:p>
            <a:r>
              <a:rPr lang="de-DE"/>
              <a:t>(Finkbeiner 2015: 82ff.)</a:t>
            </a:r>
          </a:p>
        </p:txBody>
      </p:sp>
      <p:sp>
        <p:nvSpPr>
          <p:cNvPr id="4" name="Slide Number Placeholder 3">
            <a:extLst>
              <a:ext uri="{FF2B5EF4-FFF2-40B4-BE49-F238E27FC236}">
                <a16:creationId xmlns:a16="http://schemas.microsoft.com/office/drawing/2014/main" id="{B7DC5EBF-8FAA-7F40-BB3E-09E163EDCDA5}"/>
              </a:ext>
            </a:extLst>
          </p:cNvPr>
          <p:cNvSpPr>
            <a:spLocks noGrp="1"/>
          </p:cNvSpPr>
          <p:nvPr>
            <p:ph type="sldNum" sz="quarter" idx="12"/>
          </p:nvPr>
        </p:nvSpPr>
        <p:spPr/>
        <p:txBody>
          <a:bodyPr/>
          <a:lstStyle/>
          <a:p>
            <a:fld id="{9D195BCC-3514-4B1B-9C18-24F3D67EC549}" type="slidenum">
              <a:rPr lang="de-DE" smtClean="0"/>
              <a:t>19</a:t>
            </a:fld>
            <a:endParaRPr lang="de-DE"/>
          </a:p>
        </p:txBody>
      </p:sp>
      <p:sp>
        <p:nvSpPr>
          <p:cNvPr id="5" name="Text Placeholder 4">
            <a:extLst>
              <a:ext uri="{FF2B5EF4-FFF2-40B4-BE49-F238E27FC236}">
                <a16:creationId xmlns:a16="http://schemas.microsoft.com/office/drawing/2014/main" id="{957E140B-F56E-B34B-A248-D01685BB87CC}"/>
              </a:ext>
            </a:extLst>
          </p:cNvPr>
          <p:cNvSpPr>
            <a:spLocks noGrp="1"/>
          </p:cNvSpPr>
          <p:nvPr>
            <p:ph type="body" sz="quarter" idx="14"/>
          </p:nvPr>
        </p:nvSpPr>
        <p:spPr/>
        <p:txBody>
          <a:bodyPr/>
          <a:lstStyle/>
          <a:p>
            <a:r>
              <a:rPr lang="en-GB"/>
              <a:t>zur Erinnerung: GKI:</a:t>
            </a:r>
            <a:r>
              <a:rPr lang="en-GB" i="1"/>
              <a:t> </a:t>
            </a:r>
            <a:r>
              <a:rPr lang="en-US"/>
              <a:t>z.B. </a:t>
            </a:r>
            <a:r>
              <a:rPr lang="en-US" i="1"/>
              <a:t>ich habe ihn mit einer Frau gesehen: </a:t>
            </a:r>
            <a:r>
              <a:rPr lang="en-US"/>
              <a:t>impliziert weitgehend kontextunabhängig, dass es nicht seine Frau ist</a:t>
            </a:r>
            <a:endParaRPr lang="en-GB" i="1"/>
          </a:p>
          <a:p>
            <a:r>
              <a:rPr lang="en-GB" i="1"/>
              <a:t>Es ist besser, Geld zu sparen und ein Haus zu kaufen als ein Haus zu kaufen und Geld zu sparen. </a:t>
            </a:r>
            <a:r>
              <a:rPr lang="en-GB"/>
              <a:t>(Finkbeiner 2015: 82)</a:t>
            </a:r>
          </a:p>
          <a:p>
            <a:r>
              <a:rPr lang="en-GB"/>
              <a:t>Wäre die Bedeutungsanreicherung von </a:t>
            </a:r>
            <a:r>
              <a:rPr lang="en-GB" i="1"/>
              <a:t>und</a:t>
            </a:r>
            <a:r>
              <a:rPr lang="en-GB"/>
              <a:t> zu 'und dann' nicht Teil der wahrheitsfunktionalen Semantik der beiden eingebetteten Infinitivkonstruktionen, dann wäre der Gesamtsatz widersprüchlich, da die beiden Infinitivkonjunkte semantisch identisch wären (und eine Vergleichskonstruktion somit sinnlos).</a:t>
            </a:r>
          </a:p>
          <a:p>
            <a:endParaRPr lang="en-GB"/>
          </a:p>
          <a:p>
            <a:endParaRPr lang="en-GB"/>
          </a:p>
          <a:p>
            <a:endParaRPr lang="en-DE"/>
          </a:p>
        </p:txBody>
      </p:sp>
      <p:sp>
        <p:nvSpPr>
          <p:cNvPr id="6" name="Text Placeholder 5">
            <a:extLst>
              <a:ext uri="{FF2B5EF4-FFF2-40B4-BE49-F238E27FC236}">
                <a16:creationId xmlns:a16="http://schemas.microsoft.com/office/drawing/2014/main" id="{5B71D544-0936-AA46-BAFE-6E35016A88BB}"/>
              </a:ext>
            </a:extLst>
          </p:cNvPr>
          <p:cNvSpPr>
            <a:spLocks noGrp="1"/>
          </p:cNvSpPr>
          <p:nvPr>
            <p:ph type="body" sz="quarter" idx="15"/>
          </p:nvPr>
        </p:nvSpPr>
        <p:spPr/>
        <p:txBody>
          <a:bodyPr/>
          <a:lstStyle/>
          <a:p>
            <a:r>
              <a:rPr lang="en-DE"/>
              <a:t>Generalisierte Konversationelle Implikatur (GKI)</a:t>
            </a:r>
          </a:p>
        </p:txBody>
      </p:sp>
    </p:spTree>
    <p:extLst>
      <p:ext uri="{BB962C8B-B14F-4D97-AF65-F5344CB8AC3E}">
        <p14:creationId xmlns:p14="http://schemas.microsoft.com/office/powerpoint/2010/main" val="31388875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20178-AED2-4C4E-BFEF-20CDB0243A44}"/>
              </a:ext>
            </a:extLst>
          </p:cNvPr>
          <p:cNvSpPr>
            <a:spLocks noGrp="1"/>
          </p:cNvSpPr>
          <p:nvPr>
            <p:ph type="title"/>
          </p:nvPr>
        </p:nvSpPr>
        <p:spPr/>
        <p:txBody>
          <a:bodyPr/>
          <a:lstStyle/>
          <a:p>
            <a:r>
              <a:rPr lang="en-DE"/>
              <a:t>Überblick</a:t>
            </a:r>
          </a:p>
        </p:txBody>
      </p:sp>
      <p:sp>
        <p:nvSpPr>
          <p:cNvPr id="3" name="Footer Placeholder 2">
            <a:extLst>
              <a:ext uri="{FF2B5EF4-FFF2-40B4-BE49-F238E27FC236}">
                <a16:creationId xmlns:a16="http://schemas.microsoft.com/office/drawing/2014/main" id="{44980C3F-D112-2342-BE2C-0361A29174B3}"/>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25EFDE19-472E-1A46-B04B-8A6BC1B3C6DD}"/>
              </a:ext>
            </a:extLst>
          </p:cNvPr>
          <p:cNvSpPr>
            <a:spLocks noGrp="1"/>
          </p:cNvSpPr>
          <p:nvPr>
            <p:ph type="sldNum" sz="quarter" idx="12"/>
          </p:nvPr>
        </p:nvSpPr>
        <p:spPr/>
        <p:txBody>
          <a:bodyPr/>
          <a:lstStyle/>
          <a:p>
            <a:fld id="{9D195BCC-3514-4B1B-9C18-24F3D67EC549}" type="slidenum">
              <a:rPr lang="de-DE" smtClean="0"/>
              <a:t>2</a:t>
            </a:fld>
            <a:endParaRPr lang="de-DE" dirty="0"/>
          </a:p>
        </p:txBody>
      </p:sp>
      <p:sp>
        <p:nvSpPr>
          <p:cNvPr id="5" name="Text Placeholder 4">
            <a:extLst>
              <a:ext uri="{FF2B5EF4-FFF2-40B4-BE49-F238E27FC236}">
                <a16:creationId xmlns:a16="http://schemas.microsoft.com/office/drawing/2014/main" id="{E570B987-C264-D440-86E9-D0088F3D8558}"/>
              </a:ext>
            </a:extLst>
          </p:cNvPr>
          <p:cNvSpPr>
            <a:spLocks noGrp="1"/>
          </p:cNvSpPr>
          <p:nvPr>
            <p:ph type="body" sz="quarter" idx="13"/>
          </p:nvPr>
        </p:nvSpPr>
        <p:spPr/>
        <p:txBody>
          <a:bodyPr/>
          <a:lstStyle/>
          <a:p>
            <a:r>
              <a:rPr lang="en-DE"/>
              <a:t>Nochmal: Pragmatik und Semantik und die Semantik-Pragmatik-Schnittstelle</a:t>
            </a:r>
          </a:p>
          <a:p>
            <a:endParaRPr lang="en-DE"/>
          </a:p>
          <a:p>
            <a:r>
              <a:rPr lang="en-DE"/>
              <a:t>Zusammenfassung der wichtigsten Inhalte</a:t>
            </a:r>
          </a:p>
          <a:p>
            <a:endParaRPr lang="en-DE"/>
          </a:p>
          <a:p>
            <a:r>
              <a:rPr lang="en-DE"/>
              <a:t>Ausblick</a:t>
            </a:r>
          </a:p>
          <a:p>
            <a:endParaRPr lang="en-DE"/>
          </a:p>
        </p:txBody>
      </p:sp>
    </p:spTree>
    <p:extLst>
      <p:ext uri="{BB962C8B-B14F-4D97-AF65-F5344CB8AC3E}">
        <p14:creationId xmlns:p14="http://schemas.microsoft.com/office/powerpoint/2010/main" val="28260453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57A49-C7FC-8846-9924-A008FCD47446}"/>
              </a:ext>
            </a:extLst>
          </p:cNvPr>
          <p:cNvSpPr>
            <a:spLocks noGrp="1"/>
          </p:cNvSpPr>
          <p:nvPr>
            <p:ph type="title"/>
          </p:nvPr>
        </p:nvSpPr>
        <p:spPr/>
        <p:txBody>
          <a:bodyPr/>
          <a:lstStyle/>
          <a:p>
            <a:r>
              <a:rPr lang="en-DE"/>
              <a:t>Semantik-Pragmatik-Schnittstelle</a:t>
            </a:r>
          </a:p>
        </p:txBody>
      </p:sp>
      <p:sp>
        <p:nvSpPr>
          <p:cNvPr id="3" name="Footer Placeholder 2">
            <a:extLst>
              <a:ext uri="{FF2B5EF4-FFF2-40B4-BE49-F238E27FC236}">
                <a16:creationId xmlns:a16="http://schemas.microsoft.com/office/drawing/2014/main" id="{289DE43E-9543-3448-ADC4-CE4A25A97CE7}"/>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5989E3E2-9C9F-1A48-B436-7F98E83CB151}"/>
              </a:ext>
            </a:extLst>
          </p:cNvPr>
          <p:cNvSpPr>
            <a:spLocks noGrp="1"/>
          </p:cNvSpPr>
          <p:nvPr>
            <p:ph type="sldNum" sz="quarter" idx="12"/>
          </p:nvPr>
        </p:nvSpPr>
        <p:spPr/>
        <p:txBody>
          <a:bodyPr/>
          <a:lstStyle/>
          <a:p>
            <a:fld id="{9D195BCC-3514-4B1B-9C18-24F3D67EC549}" type="slidenum">
              <a:rPr lang="de-DE" smtClean="0"/>
              <a:t>20</a:t>
            </a:fld>
            <a:endParaRPr lang="de-DE"/>
          </a:p>
        </p:txBody>
      </p:sp>
      <p:sp>
        <p:nvSpPr>
          <p:cNvPr id="5" name="Text Placeholder 4">
            <a:extLst>
              <a:ext uri="{FF2B5EF4-FFF2-40B4-BE49-F238E27FC236}">
                <a16:creationId xmlns:a16="http://schemas.microsoft.com/office/drawing/2014/main" id="{EC5548AD-287F-1643-8C4A-C20892C2333D}"/>
              </a:ext>
            </a:extLst>
          </p:cNvPr>
          <p:cNvSpPr>
            <a:spLocks noGrp="1"/>
          </p:cNvSpPr>
          <p:nvPr>
            <p:ph type="body" sz="quarter" idx="14"/>
          </p:nvPr>
        </p:nvSpPr>
        <p:spPr>
          <a:xfrm>
            <a:off x="1320972" y="1645766"/>
            <a:ext cx="6066674" cy="3311525"/>
          </a:xfrm>
        </p:spPr>
        <p:txBody>
          <a:bodyPr/>
          <a:lstStyle/>
          <a:p>
            <a:endParaRPr lang="en-DE"/>
          </a:p>
          <a:p>
            <a:r>
              <a:rPr lang="en-DE" b="1">
                <a:solidFill>
                  <a:srgbClr val="006AB3"/>
                </a:solidFill>
              </a:rPr>
              <a:t>Q-Prinzip</a:t>
            </a:r>
            <a:r>
              <a:rPr lang="en-DE" b="1"/>
              <a:t>:</a:t>
            </a:r>
            <a:r>
              <a:rPr lang="en-DE"/>
              <a:t> Was </a:t>
            </a:r>
            <a:r>
              <a:rPr lang="en-DE">
                <a:solidFill>
                  <a:srgbClr val="006AB3"/>
                </a:solidFill>
              </a:rPr>
              <a:t>nicht gesagt </a:t>
            </a:r>
            <a:r>
              <a:rPr lang="en-DE"/>
              <a:t>wird, ist </a:t>
            </a:r>
            <a:r>
              <a:rPr lang="en-DE">
                <a:solidFill>
                  <a:srgbClr val="006AB3"/>
                </a:solidFill>
              </a:rPr>
              <a:t>nicht der Fall</a:t>
            </a:r>
            <a:r>
              <a:rPr lang="en-DE"/>
              <a:t>.</a:t>
            </a:r>
          </a:p>
          <a:p>
            <a:endParaRPr lang="en-DE"/>
          </a:p>
          <a:p>
            <a:r>
              <a:rPr lang="en-DE" b="1">
                <a:solidFill>
                  <a:srgbClr val="006AB3"/>
                </a:solidFill>
              </a:rPr>
              <a:t>M-Prinzip</a:t>
            </a:r>
            <a:r>
              <a:rPr lang="en-DE" b="1"/>
              <a:t>:</a:t>
            </a:r>
            <a:r>
              <a:rPr lang="en-DE"/>
              <a:t> </a:t>
            </a:r>
            <a:r>
              <a:rPr lang="en-DE">
                <a:solidFill>
                  <a:srgbClr val="006AB3"/>
                </a:solidFill>
              </a:rPr>
              <a:t>Markierte</a:t>
            </a:r>
            <a:r>
              <a:rPr lang="en-DE"/>
              <a:t> </a:t>
            </a:r>
            <a:r>
              <a:rPr lang="en-DE">
                <a:solidFill>
                  <a:srgbClr val="006AB3"/>
                </a:solidFill>
              </a:rPr>
              <a:t>Nachricht</a:t>
            </a:r>
            <a:r>
              <a:rPr lang="en-DE"/>
              <a:t> bedeutet </a:t>
            </a:r>
            <a:r>
              <a:rPr lang="en-DE">
                <a:solidFill>
                  <a:srgbClr val="006AB3"/>
                </a:solidFill>
              </a:rPr>
              <a:t>markierte</a:t>
            </a:r>
            <a:r>
              <a:rPr lang="en-DE"/>
              <a:t> </a:t>
            </a:r>
            <a:r>
              <a:rPr lang="en-DE">
                <a:solidFill>
                  <a:srgbClr val="006AB3"/>
                </a:solidFill>
              </a:rPr>
              <a:t>Situation</a:t>
            </a:r>
          </a:p>
          <a:p>
            <a:endParaRPr lang="en-DE"/>
          </a:p>
          <a:p>
            <a:r>
              <a:rPr lang="en-DE" b="1">
                <a:solidFill>
                  <a:srgbClr val="006AB3"/>
                </a:solidFill>
              </a:rPr>
              <a:t>I-Prinzip</a:t>
            </a:r>
            <a:r>
              <a:rPr lang="en-DE" b="1"/>
              <a:t>:</a:t>
            </a:r>
            <a:r>
              <a:rPr lang="en-DE"/>
              <a:t> </a:t>
            </a:r>
            <a:r>
              <a:rPr lang="en-DE">
                <a:solidFill>
                  <a:srgbClr val="006AB3"/>
                </a:solidFill>
              </a:rPr>
              <a:t>Einfache / unmarkierte Beschreibung</a:t>
            </a:r>
            <a:r>
              <a:rPr lang="en-DE"/>
              <a:t> deutet auf </a:t>
            </a:r>
            <a:r>
              <a:rPr lang="en-DE">
                <a:solidFill>
                  <a:srgbClr val="006AB3"/>
                </a:solidFill>
              </a:rPr>
              <a:t>sterotypische Instantiierung </a:t>
            </a:r>
            <a:r>
              <a:rPr lang="en-DE"/>
              <a:t>des Beschriebenen hin</a:t>
            </a:r>
          </a:p>
        </p:txBody>
      </p:sp>
      <p:sp>
        <p:nvSpPr>
          <p:cNvPr id="6" name="Text Placeholder 5">
            <a:extLst>
              <a:ext uri="{FF2B5EF4-FFF2-40B4-BE49-F238E27FC236}">
                <a16:creationId xmlns:a16="http://schemas.microsoft.com/office/drawing/2014/main" id="{4D684D3C-22E4-F54A-B0CB-9D1B12558D49}"/>
              </a:ext>
            </a:extLst>
          </p:cNvPr>
          <p:cNvSpPr>
            <a:spLocks noGrp="1"/>
          </p:cNvSpPr>
          <p:nvPr>
            <p:ph type="body" sz="quarter" idx="15"/>
          </p:nvPr>
        </p:nvSpPr>
        <p:spPr/>
        <p:txBody>
          <a:bodyPr/>
          <a:lstStyle/>
          <a:p>
            <a:r>
              <a:rPr lang="en-DE"/>
              <a:t>Zur Erinnerung: Levinsons Heuristiken</a:t>
            </a:r>
          </a:p>
        </p:txBody>
      </p:sp>
      <p:pic>
        <p:nvPicPr>
          <p:cNvPr id="1026" name="Picture 2">
            <a:extLst>
              <a:ext uri="{FF2B5EF4-FFF2-40B4-BE49-F238E27FC236}">
                <a16:creationId xmlns:a16="http://schemas.microsoft.com/office/drawing/2014/main" id="{435143E1-8D5B-314E-B252-7119B2F72993}"/>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1576772"/>
            <a:ext cx="1206773" cy="12067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D3C716B-02C0-9E46-8ED2-753AD22C102D}"/>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321"/>
          <a:stretch/>
        </p:blipFill>
        <p:spPr bwMode="auto">
          <a:xfrm>
            <a:off x="7498309" y="2586356"/>
            <a:ext cx="1206773" cy="10830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E25DAE3-E25C-C94F-BBF5-FA8BCA1EA78D}"/>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02" y="3325045"/>
            <a:ext cx="939895" cy="1566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8468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BBBE1-07DE-744E-9C44-6D419CF071AA}"/>
              </a:ext>
            </a:extLst>
          </p:cNvPr>
          <p:cNvSpPr>
            <a:spLocks noGrp="1"/>
          </p:cNvSpPr>
          <p:nvPr>
            <p:ph type="title"/>
          </p:nvPr>
        </p:nvSpPr>
        <p:spPr/>
        <p:txBody>
          <a:bodyPr/>
          <a:lstStyle/>
          <a:p>
            <a:r>
              <a:rPr lang="en-DE"/>
              <a:t>Semantik-Pragmatik-Schnittstelle</a:t>
            </a:r>
          </a:p>
        </p:txBody>
      </p:sp>
      <p:sp>
        <p:nvSpPr>
          <p:cNvPr id="3" name="Footer Placeholder 2">
            <a:extLst>
              <a:ext uri="{FF2B5EF4-FFF2-40B4-BE49-F238E27FC236}">
                <a16:creationId xmlns:a16="http://schemas.microsoft.com/office/drawing/2014/main" id="{935C3878-9DA0-C241-B841-193CEB661C40}"/>
              </a:ext>
            </a:extLst>
          </p:cNvPr>
          <p:cNvSpPr>
            <a:spLocks noGrp="1"/>
          </p:cNvSpPr>
          <p:nvPr>
            <p:ph type="ftr" sz="quarter" idx="11"/>
          </p:nvPr>
        </p:nvSpPr>
        <p:spPr/>
        <p:txBody>
          <a:bodyPr/>
          <a:lstStyle/>
          <a:p>
            <a:r>
              <a:rPr lang="de-DE"/>
              <a:t>(Finkbeiner 2015: 82ff.)</a:t>
            </a:r>
          </a:p>
        </p:txBody>
      </p:sp>
      <p:sp>
        <p:nvSpPr>
          <p:cNvPr id="4" name="Slide Number Placeholder 3">
            <a:extLst>
              <a:ext uri="{FF2B5EF4-FFF2-40B4-BE49-F238E27FC236}">
                <a16:creationId xmlns:a16="http://schemas.microsoft.com/office/drawing/2014/main" id="{B7DC5EBF-8FAA-7F40-BB3E-09E163EDCDA5}"/>
              </a:ext>
            </a:extLst>
          </p:cNvPr>
          <p:cNvSpPr>
            <a:spLocks noGrp="1"/>
          </p:cNvSpPr>
          <p:nvPr>
            <p:ph type="sldNum" sz="quarter" idx="12"/>
          </p:nvPr>
        </p:nvSpPr>
        <p:spPr/>
        <p:txBody>
          <a:bodyPr/>
          <a:lstStyle/>
          <a:p>
            <a:fld id="{9D195BCC-3514-4B1B-9C18-24F3D67EC549}" type="slidenum">
              <a:rPr lang="de-DE" smtClean="0"/>
              <a:t>21</a:t>
            </a:fld>
            <a:endParaRPr lang="de-DE"/>
          </a:p>
        </p:txBody>
      </p:sp>
      <p:sp>
        <p:nvSpPr>
          <p:cNvPr id="5" name="Text Placeholder 4">
            <a:extLst>
              <a:ext uri="{FF2B5EF4-FFF2-40B4-BE49-F238E27FC236}">
                <a16:creationId xmlns:a16="http://schemas.microsoft.com/office/drawing/2014/main" id="{957E140B-F56E-B34B-A248-D01685BB87CC}"/>
              </a:ext>
            </a:extLst>
          </p:cNvPr>
          <p:cNvSpPr>
            <a:spLocks noGrp="1"/>
          </p:cNvSpPr>
          <p:nvPr>
            <p:ph type="body" sz="quarter" idx="14"/>
          </p:nvPr>
        </p:nvSpPr>
        <p:spPr>
          <a:xfrm>
            <a:off x="521550" y="1545752"/>
            <a:ext cx="7129704" cy="3311525"/>
          </a:xfrm>
        </p:spPr>
        <p:txBody>
          <a:bodyPr/>
          <a:lstStyle/>
          <a:p>
            <a:pPr marL="0" indent="0">
              <a:buNone/>
            </a:pPr>
            <a:r>
              <a:rPr lang="de-DE" sz="1800"/>
              <a:t>GKIs sind nach Levinson (2000) in verschiedener Weise an der Bestimmung von indexikalischen (deiktischen) Ausdrücken und vergleichbaren Phänomenen beteiligt:</a:t>
            </a:r>
          </a:p>
          <a:p>
            <a:r>
              <a:rPr lang="en-DE" sz="1800">
                <a:solidFill>
                  <a:srgbClr val="006AB3"/>
                </a:solidFill>
              </a:rPr>
              <a:t>Desambiguierung</a:t>
            </a:r>
            <a:r>
              <a:rPr lang="en-DE" sz="1800"/>
              <a:t>: </a:t>
            </a:r>
            <a:r>
              <a:rPr lang="en-DE" sz="1800" i="1"/>
              <a:t>Karl ist ein echter Hundeliebhaber, er mag manche Katzen und Hunde. </a:t>
            </a:r>
            <a:r>
              <a:rPr lang="en-DE" sz="1800"/>
              <a:t>(nur eine von zwei möglichen Q-Implikaturen kompatibel mit dem ersten Satz)</a:t>
            </a:r>
          </a:p>
          <a:p>
            <a:r>
              <a:rPr lang="en-DE" sz="1800">
                <a:solidFill>
                  <a:srgbClr val="006AB3"/>
                </a:solidFill>
              </a:rPr>
              <a:t>Referenzbestimmung</a:t>
            </a:r>
            <a:r>
              <a:rPr lang="en-DE" sz="1800"/>
              <a:t>: Anna betrat den Raum, und die Frau setzte sich hin. (M-Prinzip: Wäre Anna gemeint, hätte S </a:t>
            </a:r>
            <a:r>
              <a:rPr lang="en-DE" sz="1800" i="1"/>
              <a:t>sie </a:t>
            </a:r>
            <a:r>
              <a:rPr lang="en-DE" sz="1800"/>
              <a:t>gewählt.)</a:t>
            </a:r>
          </a:p>
          <a:p>
            <a:r>
              <a:rPr lang="en-DE" sz="1800">
                <a:solidFill>
                  <a:srgbClr val="006AB3"/>
                </a:solidFill>
              </a:rPr>
              <a:t>Bestimmung deiktischer Ausdrücke</a:t>
            </a:r>
            <a:r>
              <a:rPr lang="en-DE" sz="1800"/>
              <a:t>: (geäußert an einem Mittwoch:) Das Treffen ist nächsten Donnerstag. (Q-Prinzip: semantisch stärkerer Ausdruck </a:t>
            </a:r>
            <a:r>
              <a:rPr lang="en-DE" sz="1800" i="1"/>
              <a:t>morgen </a:t>
            </a:r>
            <a:r>
              <a:rPr lang="en-DE" sz="1800"/>
              <a:t>wird nicht verwendet, daher ist wohl nächste Woche Donnerstag gemeint)</a:t>
            </a:r>
          </a:p>
        </p:txBody>
      </p:sp>
      <p:sp>
        <p:nvSpPr>
          <p:cNvPr id="6" name="Text Placeholder 5">
            <a:extLst>
              <a:ext uri="{FF2B5EF4-FFF2-40B4-BE49-F238E27FC236}">
                <a16:creationId xmlns:a16="http://schemas.microsoft.com/office/drawing/2014/main" id="{5B71D544-0936-AA46-BAFE-6E35016A88BB}"/>
              </a:ext>
            </a:extLst>
          </p:cNvPr>
          <p:cNvSpPr>
            <a:spLocks noGrp="1"/>
          </p:cNvSpPr>
          <p:nvPr>
            <p:ph type="body" sz="quarter" idx="15"/>
          </p:nvPr>
        </p:nvSpPr>
        <p:spPr/>
        <p:txBody>
          <a:bodyPr/>
          <a:lstStyle/>
          <a:p>
            <a:r>
              <a:rPr lang="en-DE"/>
              <a:t>Generalisierte Konversationelle Implikatur (GKI)</a:t>
            </a:r>
          </a:p>
        </p:txBody>
      </p:sp>
      <p:pic>
        <p:nvPicPr>
          <p:cNvPr id="2050" name="Picture 2">
            <a:extLst>
              <a:ext uri="{FF2B5EF4-FFF2-40B4-BE49-F238E27FC236}">
                <a16:creationId xmlns:a16="http://schemas.microsoft.com/office/drawing/2014/main" id="{634E959E-0C31-834D-8ABE-0B387C7FBE1F}"/>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8384" y="3943077"/>
            <a:ext cx="774725" cy="7747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25DB279-C7EB-D241-9E0E-112BCDB853FA}"/>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0006" y="2395727"/>
            <a:ext cx="1296144" cy="796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8850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BBBE1-07DE-744E-9C44-6D419CF071AA}"/>
              </a:ext>
            </a:extLst>
          </p:cNvPr>
          <p:cNvSpPr>
            <a:spLocks noGrp="1"/>
          </p:cNvSpPr>
          <p:nvPr>
            <p:ph type="title"/>
          </p:nvPr>
        </p:nvSpPr>
        <p:spPr/>
        <p:txBody>
          <a:bodyPr/>
          <a:lstStyle/>
          <a:p>
            <a:r>
              <a:rPr lang="en-DE"/>
              <a:t>Semantik-Pragmatik-Schnittstelle</a:t>
            </a:r>
          </a:p>
        </p:txBody>
      </p:sp>
      <p:sp>
        <p:nvSpPr>
          <p:cNvPr id="3" name="Footer Placeholder 2">
            <a:extLst>
              <a:ext uri="{FF2B5EF4-FFF2-40B4-BE49-F238E27FC236}">
                <a16:creationId xmlns:a16="http://schemas.microsoft.com/office/drawing/2014/main" id="{935C3878-9DA0-C241-B841-193CEB661C40}"/>
              </a:ext>
            </a:extLst>
          </p:cNvPr>
          <p:cNvSpPr>
            <a:spLocks noGrp="1"/>
          </p:cNvSpPr>
          <p:nvPr>
            <p:ph type="ftr" sz="quarter" idx="11"/>
          </p:nvPr>
        </p:nvSpPr>
        <p:spPr/>
        <p:txBody>
          <a:bodyPr/>
          <a:lstStyle/>
          <a:p>
            <a:r>
              <a:rPr lang="de-DE"/>
              <a:t>(Finkbeiner 2015: 82ff.)</a:t>
            </a:r>
          </a:p>
        </p:txBody>
      </p:sp>
      <p:sp>
        <p:nvSpPr>
          <p:cNvPr id="4" name="Slide Number Placeholder 3">
            <a:extLst>
              <a:ext uri="{FF2B5EF4-FFF2-40B4-BE49-F238E27FC236}">
                <a16:creationId xmlns:a16="http://schemas.microsoft.com/office/drawing/2014/main" id="{B7DC5EBF-8FAA-7F40-BB3E-09E163EDCDA5}"/>
              </a:ext>
            </a:extLst>
          </p:cNvPr>
          <p:cNvSpPr>
            <a:spLocks noGrp="1"/>
          </p:cNvSpPr>
          <p:nvPr>
            <p:ph type="sldNum" sz="quarter" idx="12"/>
          </p:nvPr>
        </p:nvSpPr>
        <p:spPr/>
        <p:txBody>
          <a:bodyPr/>
          <a:lstStyle/>
          <a:p>
            <a:fld id="{9D195BCC-3514-4B1B-9C18-24F3D67EC549}" type="slidenum">
              <a:rPr lang="de-DE" smtClean="0"/>
              <a:t>22</a:t>
            </a:fld>
            <a:endParaRPr lang="de-DE"/>
          </a:p>
        </p:txBody>
      </p:sp>
      <p:sp>
        <p:nvSpPr>
          <p:cNvPr id="5" name="Text Placeholder 4">
            <a:extLst>
              <a:ext uri="{FF2B5EF4-FFF2-40B4-BE49-F238E27FC236}">
                <a16:creationId xmlns:a16="http://schemas.microsoft.com/office/drawing/2014/main" id="{957E140B-F56E-B34B-A248-D01685BB87CC}"/>
              </a:ext>
            </a:extLst>
          </p:cNvPr>
          <p:cNvSpPr>
            <a:spLocks noGrp="1"/>
          </p:cNvSpPr>
          <p:nvPr>
            <p:ph type="body" sz="quarter" idx="14"/>
          </p:nvPr>
        </p:nvSpPr>
        <p:spPr>
          <a:xfrm>
            <a:off x="521550" y="1545752"/>
            <a:ext cx="6066674" cy="3311525"/>
          </a:xfrm>
        </p:spPr>
        <p:txBody>
          <a:bodyPr/>
          <a:lstStyle/>
          <a:p>
            <a:pPr marL="0" indent="0">
              <a:buNone/>
            </a:pPr>
            <a:r>
              <a:rPr lang="de-DE"/>
              <a:t>GKIs sind nach Levinson (2000) in verschiedener Weise an der Bestimmung von indexikalischen (deiktischen) Ausdrücken und vergleichbaren Phänomenen beteiligt:</a:t>
            </a:r>
          </a:p>
          <a:p>
            <a:r>
              <a:rPr lang="en-DE">
                <a:solidFill>
                  <a:srgbClr val="006AB3"/>
                </a:solidFill>
              </a:rPr>
              <a:t>Ausfüllung von Ellipsen</a:t>
            </a:r>
            <a:r>
              <a:rPr lang="en-DE"/>
              <a:t>: </a:t>
            </a:r>
            <a:r>
              <a:rPr lang="en-DE" i="1"/>
              <a:t>Wer war das? – Anna. </a:t>
            </a:r>
            <a:r>
              <a:rPr lang="en-DE"/>
              <a:t>(Anreicherung über I-Implikatur sowie partikularisierte Implikatur über Maxime der Relevanz)</a:t>
            </a:r>
          </a:p>
          <a:p>
            <a:r>
              <a:rPr lang="en-DE">
                <a:solidFill>
                  <a:srgbClr val="006AB3"/>
                </a:solidFill>
              </a:rPr>
              <a:t>Einengung genereller Bedeutung</a:t>
            </a:r>
            <a:r>
              <a:rPr lang="en-DE"/>
              <a:t>: </a:t>
            </a:r>
            <a:r>
              <a:rPr lang="en-DE" i="1"/>
              <a:t>Karl trinkt Milch. </a:t>
            </a:r>
            <a:r>
              <a:rPr lang="en-DE"/>
              <a:t>(+&gt; 'Kuhmilch' über I-Implikatur)</a:t>
            </a:r>
          </a:p>
        </p:txBody>
      </p:sp>
      <p:sp>
        <p:nvSpPr>
          <p:cNvPr id="6" name="Text Placeholder 5">
            <a:extLst>
              <a:ext uri="{FF2B5EF4-FFF2-40B4-BE49-F238E27FC236}">
                <a16:creationId xmlns:a16="http://schemas.microsoft.com/office/drawing/2014/main" id="{5B71D544-0936-AA46-BAFE-6E35016A88BB}"/>
              </a:ext>
            </a:extLst>
          </p:cNvPr>
          <p:cNvSpPr>
            <a:spLocks noGrp="1"/>
          </p:cNvSpPr>
          <p:nvPr>
            <p:ph type="body" sz="quarter" idx="15"/>
          </p:nvPr>
        </p:nvSpPr>
        <p:spPr/>
        <p:txBody>
          <a:bodyPr/>
          <a:lstStyle/>
          <a:p>
            <a:r>
              <a:rPr lang="en-DE"/>
              <a:t>Generalisierte Konversationelle Implikatur (GKI)</a:t>
            </a:r>
          </a:p>
        </p:txBody>
      </p:sp>
      <p:pic>
        <p:nvPicPr>
          <p:cNvPr id="3074" name="Picture 2">
            <a:extLst>
              <a:ext uri="{FF2B5EF4-FFF2-40B4-BE49-F238E27FC236}">
                <a16:creationId xmlns:a16="http://schemas.microsoft.com/office/drawing/2014/main" id="{30A9C3FD-C31B-C048-A623-B53A3B7319FB}"/>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2633232"/>
            <a:ext cx="3028131" cy="2207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866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BBBE1-07DE-744E-9C44-6D419CF071AA}"/>
              </a:ext>
            </a:extLst>
          </p:cNvPr>
          <p:cNvSpPr>
            <a:spLocks noGrp="1"/>
          </p:cNvSpPr>
          <p:nvPr>
            <p:ph type="title"/>
          </p:nvPr>
        </p:nvSpPr>
        <p:spPr/>
        <p:txBody>
          <a:bodyPr/>
          <a:lstStyle/>
          <a:p>
            <a:r>
              <a:rPr lang="en-DE"/>
              <a:t>Semantik-Pragmatik-Schnittstelle</a:t>
            </a:r>
          </a:p>
        </p:txBody>
      </p:sp>
      <p:sp>
        <p:nvSpPr>
          <p:cNvPr id="3" name="Footer Placeholder 2">
            <a:extLst>
              <a:ext uri="{FF2B5EF4-FFF2-40B4-BE49-F238E27FC236}">
                <a16:creationId xmlns:a16="http://schemas.microsoft.com/office/drawing/2014/main" id="{935C3878-9DA0-C241-B841-193CEB661C40}"/>
              </a:ext>
            </a:extLst>
          </p:cNvPr>
          <p:cNvSpPr>
            <a:spLocks noGrp="1"/>
          </p:cNvSpPr>
          <p:nvPr>
            <p:ph type="ftr" sz="quarter" idx="11"/>
          </p:nvPr>
        </p:nvSpPr>
        <p:spPr/>
        <p:txBody>
          <a:bodyPr/>
          <a:lstStyle/>
          <a:p>
            <a:r>
              <a:rPr lang="de-DE"/>
              <a:t>(Finkbeiner 2015: 82ff.)</a:t>
            </a:r>
          </a:p>
        </p:txBody>
      </p:sp>
      <p:sp>
        <p:nvSpPr>
          <p:cNvPr id="4" name="Slide Number Placeholder 3">
            <a:extLst>
              <a:ext uri="{FF2B5EF4-FFF2-40B4-BE49-F238E27FC236}">
                <a16:creationId xmlns:a16="http://schemas.microsoft.com/office/drawing/2014/main" id="{B7DC5EBF-8FAA-7F40-BB3E-09E163EDCDA5}"/>
              </a:ext>
            </a:extLst>
          </p:cNvPr>
          <p:cNvSpPr>
            <a:spLocks noGrp="1"/>
          </p:cNvSpPr>
          <p:nvPr>
            <p:ph type="sldNum" sz="quarter" idx="12"/>
          </p:nvPr>
        </p:nvSpPr>
        <p:spPr/>
        <p:txBody>
          <a:bodyPr/>
          <a:lstStyle/>
          <a:p>
            <a:fld id="{9D195BCC-3514-4B1B-9C18-24F3D67EC549}" type="slidenum">
              <a:rPr lang="de-DE" smtClean="0"/>
              <a:t>23</a:t>
            </a:fld>
            <a:endParaRPr lang="de-DE"/>
          </a:p>
        </p:txBody>
      </p:sp>
      <p:sp>
        <p:nvSpPr>
          <p:cNvPr id="5" name="Text Placeholder 4">
            <a:extLst>
              <a:ext uri="{FF2B5EF4-FFF2-40B4-BE49-F238E27FC236}">
                <a16:creationId xmlns:a16="http://schemas.microsoft.com/office/drawing/2014/main" id="{957E140B-F56E-B34B-A248-D01685BB87CC}"/>
              </a:ext>
            </a:extLst>
          </p:cNvPr>
          <p:cNvSpPr>
            <a:spLocks noGrp="1"/>
          </p:cNvSpPr>
          <p:nvPr>
            <p:ph type="body" sz="quarter" idx="14"/>
          </p:nvPr>
        </p:nvSpPr>
        <p:spPr>
          <a:xfrm>
            <a:off x="521549" y="1494805"/>
            <a:ext cx="3721523" cy="3311525"/>
          </a:xfrm>
        </p:spPr>
        <p:txBody>
          <a:bodyPr/>
          <a:lstStyle/>
          <a:p>
            <a:r>
              <a:rPr lang="de-DE" sz="1800"/>
              <a:t>Kernidee von Levinson: Wir können bestimmte pragmatische Prozesse identifizieren, die Einfluss auf die Wahrheitsbedingungen von Sätzen haben</a:t>
            </a:r>
          </a:p>
          <a:p>
            <a:r>
              <a:rPr lang="de-DE" sz="1800"/>
              <a:t>Daher kann es nicht so sein, dass "Output" der Semantik zum "Input" der Pragmatik wird, wie es klassische Modelle annehmen</a:t>
            </a:r>
          </a:p>
          <a:p>
            <a:r>
              <a:rPr lang="de-DE" sz="1800"/>
              <a:t>vielmehr greift Pragmatik bei der Bedeutungskonstitution bereits "präsemantisch" ein</a:t>
            </a:r>
          </a:p>
          <a:p>
            <a:endParaRPr lang="en-DE" sz="1800"/>
          </a:p>
        </p:txBody>
      </p:sp>
      <p:sp>
        <p:nvSpPr>
          <p:cNvPr id="6" name="Text Placeholder 5">
            <a:extLst>
              <a:ext uri="{FF2B5EF4-FFF2-40B4-BE49-F238E27FC236}">
                <a16:creationId xmlns:a16="http://schemas.microsoft.com/office/drawing/2014/main" id="{5B71D544-0936-AA46-BAFE-6E35016A88BB}"/>
              </a:ext>
            </a:extLst>
          </p:cNvPr>
          <p:cNvSpPr>
            <a:spLocks noGrp="1"/>
          </p:cNvSpPr>
          <p:nvPr>
            <p:ph type="body" sz="quarter" idx="15"/>
          </p:nvPr>
        </p:nvSpPr>
        <p:spPr/>
        <p:txBody>
          <a:bodyPr/>
          <a:lstStyle/>
          <a:p>
            <a:r>
              <a:rPr lang="en-DE"/>
              <a:t>GKI</a:t>
            </a:r>
          </a:p>
        </p:txBody>
      </p:sp>
      <p:sp>
        <p:nvSpPr>
          <p:cNvPr id="8" name="Rounded Rectangle 7">
            <a:extLst>
              <a:ext uri="{FF2B5EF4-FFF2-40B4-BE49-F238E27FC236}">
                <a16:creationId xmlns:a16="http://schemas.microsoft.com/office/drawing/2014/main" id="{8D5690FD-6FA8-4A48-B578-25D8136E1890}"/>
              </a:ext>
            </a:extLst>
          </p:cNvPr>
          <p:cNvSpPr/>
          <p:nvPr/>
        </p:nvSpPr>
        <p:spPr>
          <a:xfrm>
            <a:off x="4713610" y="1206773"/>
            <a:ext cx="1890666" cy="576064"/>
          </a:xfrm>
          <a:prstGeom prst="roundRect">
            <a:avLst/>
          </a:prstGeom>
          <a:solidFill>
            <a:schemeClr val="tx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400"/>
              <a:t>kompositionelle</a:t>
            </a:r>
          </a:p>
          <a:p>
            <a:pPr algn="ctr"/>
            <a:r>
              <a:rPr lang="en-DE" sz="1400"/>
              <a:t>Semantik</a:t>
            </a:r>
          </a:p>
        </p:txBody>
      </p:sp>
      <p:sp>
        <p:nvSpPr>
          <p:cNvPr id="10" name="Rounded Rectangle 9">
            <a:extLst>
              <a:ext uri="{FF2B5EF4-FFF2-40B4-BE49-F238E27FC236}">
                <a16:creationId xmlns:a16="http://schemas.microsoft.com/office/drawing/2014/main" id="{1570F6DD-BA2A-454B-9307-432C0050889A}"/>
              </a:ext>
            </a:extLst>
          </p:cNvPr>
          <p:cNvSpPr/>
          <p:nvPr/>
        </p:nvSpPr>
        <p:spPr>
          <a:xfrm>
            <a:off x="7001814" y="1206773"/>
            <a:ext cx="1890666" cy="576064"/>
          </a:xfrm>
          <a:prstGeom prst="roundRect">
            <a:avLst/>
          </a:prstGeom>
          <a:solidFill>
            <a:schemeClr val="tx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400"/>
              <a:t>indexikalische Pragmatik</a:t>
            </a:r>
          </a:p>
        </p:txBody>
      </p:sp>
      <p:cxnSp>
        <p:nvCxnSpPr>
          <p:cNvPr id="11" name="Straight Arrow Connector 10">
            <a:extLst>
              <a:ext uri="{FF2B5EF4-FFF2-40B4-BE49-F238E27FC236}">
                <a16:creationId xmlns:a16="http://schemas.microsoft.com/office/drawing/2014/main" id="{A632822B-37B5-3E4C-BAE1-17ACB2F4682D}"/>
              </a:ext>
            </a:extLst>
          </p:cNvPr>
          <p:cNvCxnSpPr>
            <a:cxnSpLocks/>
            <a:stCxn id="8" idx="2"/>
          </p:cNvCxnSpPr>
          <p:nvPr/>
        </p:nvCxnSpPr>
        <p:spPr>
          <a:xfrm>
            <a:off x="5658943" y="1782837"/>
            <a:ext cx="0" cy="4320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Rounded Rectangle 13">
            <a:extLst>
              <a:ext uri="{FF2B5EF4-FFF2-40B4-BE49-F238E27FC236}">
                <a16:creationId xmlns:a16="http://schemas.microsoft.com/office/drawing/2014/main" id="{3C1CB0E7-1455-A840-9FCD-3FD69B839A0D}"/>
              </a:ext>
            </a:extLst>
          </p:cNvPr>
          <p:cNvSpPr/>
          <p:nvPr/>
        </p:nvSpPr>
        <p:spPr>
          <a:xfrm>
            <a:off x="5109675" y="2228809"/>
            <a:ext cx="3512775" cy="685723"/>
          </a:xfrm>
          <a:prstGeom prst="roundRect">
            <a:avLst/>
          </a:prstGeom>
          <a:solidFill>
            <a:schemeClr val="tx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400"/>
              <a:t>Gricesche Pragmatik 1:</a:t>
            </a:r>
          </a:p>
          <a:p>
            <a:pPr algn="ctr"/>
            <a:r>
              <a:rPr lang="en-DE" sz="1400"/>
              <a:t>Desambiguierung, Referenzbestimmung, Einengung der Bedeutung</a:t>
            </a:r>
          </a:p>
        </p:txBody>
      </p:sp>
      <p:cxnSp>
        <p:nvCxnSpPr>
          <p:cNvPr id="15" name="Straight Arrow Connector 14">
            <a:extLst>
              <a:ext uri="{FF2B5EF4-FFF2-40B4-BE49-F238E27FC236}">
                <a16:creationId xmlns:a16="http://schemas.microsoft.com/office/drawing/2014/main" id="{36494C04-2A85-B34A-A451-F68C10CE68F7}"/>
              </a:ext>
            </a:extLst>
          </p:cNvPr>
          <p:cNvCxnSpPr>
            <a:cxnSpLocks/>
          </p:cNvCxnSpPr>
          <p:nvPr/>
        </p:nvCxnSpPr>
        <p:spPr>
          <a:xfrm>
            <a:off x="6866062" y="2943691"/>
            <a:ext cx="0" cy="2714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Rounded Rectangle 18">
            <a:extLst>
              <a:ext uri="{FF2B5EF4-FFF2-40B4-BE49-F238E27FC236}">
                <a16:creationId xmlns:a16="http://schemas.microsoft.com/office/drawing/2014/main" id="{659DB9D5-714A-C04A-901F-52A5A63AD431}"/>
              </a:ext>
            </a:extLst>
          </p:cNvPr>
          <p:cNvSpPr/>
          <p:nvPr/>
        </p:nvSpPr>
        <p:spPr>
          <a:xfrm>
            <a:off x="5109675" y="3228612"/>
            <a:ext cx="3512775" cy="685723"/>
          </a:xfrm>
          <a:prstGeom prst="roundRect">
            <a:avLst/>
          </a:prstGeom>
          <a:solidFill>
            <a:schemeClr val="tx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400"/>
              <a:t>Semantische Interpretation:</a:t>
            </a:r>
          </a:p>
          <a:p>
            <a:pPr algn="ctr"/>
            <a:r>
              <a:rPr lang="en-DE" sz="1400"/>
              <a:t>"modelltheoretische" Interpretation</a:t>
            </a:r>
          </a:p>
        </p:txBody>
      </p:sp>
      <p:sp>
        <p:nvSpPr>
          <p:cNvPr id="20" name="Rounded Rectangle 19">
            <a:extLst>
              <a:ext uri="{FF2B5EF4-FFF2-40B4-BE49-F238E27FC236}">
                <a16:creationId xmlns:a16="http://schemas.microsoft.com/office/drawing/2014/main" id="{03F0C488-FAD7-C741-B693-D4EF01DF9154}"/>
              </a:ext>
            </a:extLst>
          </p:cNvPr>
          <p:cNvSpPr/>
          <p:nvPr/>
        </p:nvSpPr>
        <p:spPr>
          <a:xfrm>
            <a:off x="5167263" y="4212276"/>
            <a:ext cx="3512775" cy="685723"/>
          </a:xfrm>
          <a:prstGeom prst="roundRect">
            <a:avLst/>
          </a:prstGeom>
          <a:solidFill>
            <a:schemeClr val="tx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400"/>
              <a:t>Gricesche Pragmatik 2:</a:t>
            </a:r>
          </a:p>
          <a:p>
            <a:pPr algn="ctr"/>
            <a:r>
              <a:rPr lang="en-DE" sz="1400"/>
              <a:t>Indirektheit, Ironie, Tropen etc.</a:t>
            </a:r>
          </a:p>
        </p:txBody>
      </p:sp>
      <p:cxnSp>
        <p:nvCxnSpPr>
          <p:cNvPr id="22" name="Straight Arrow Connector 21">
            <a:extLst>
              <a:ext uri="{FF2B5EF4-FFF2-40B4-BE49-F238E27FC236}">
                <a16:creationId xmlns:a16="http://schemas.microsoft.com/office/drawing/2014/main" id="{523EDDDF-48B0-9F47-95D6-23FD4B5C3E7B}"/>
              </a:ext>
            </a:extLst>
          </p:cNvPr>
          <p:cNvCxnSpPr>
            <a:cxnSpLocks/>
          </p:cNvCxnSpPr>
          <p:nvPr/>
        </p:nvCxnSpPr>
        <p:spPr>
          <a:xfrm>
            <a:off x="7947147" y="1788006"/>
            <a:ext cx="0" cy="4320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65EF40AA-49AF-5E47-B945-D34DD35250F6}"/>
              </a:ext>
            </a:extLst>
          </p:cNvPr>
          <p:cNvCxnSpPr>
            <a:cxnSpLocks/>
          </p:cNvCxnSpPr>
          <p:nvPr/>
        </p:nvCxnSpPr>
        <p:spPr>
          <a:xfrm>
            <a:off x="6866062" y="3914335"/>
            <a:ext cx="0" cy="2714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8FF839E7-C175-264E-A1D7-54C238CCA6BA}"/>
              </a:ext>
            </a:extLst>
          </p:cNvPr>
          <p:cNvSpPr/>
          <p:nvPr/>
        </p:nvSpPr>
        <p:spPr>
          <a:xfrm>
            <a:off x="4355979" y="1897697"/>
            <a:ext cx="2736298" cy="13372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050">
                <a:solidFill>
                  <a:schemeClr val="tx1"/>
                </a:solidFill>
              </a:rPr>
              <a:t>Output: Semant. Repräsentationen</a:t>
            </a:r>
          </a:p>
        </p:txBody>
      </p:sp>
      <p:sp>
        <p:nvSpPr>
          <p:cNvPr id="26" name="Rectangle 25">
            <a:extLst>
              <a:ext uri="{FF2B5EF4-FFF2-40B4-BE49-F238E27FC236}">
                <a16:creationId xmlns:a16="http://schemas.microsoft.com/office/drawing/2014/main" id="{61F1A815-8797-FA4D-9215-4C5420956933}"/>
              </a:ext>
            </a:extLst>
          </p:cNvPr>
          <p:cNvSpPr/>
          <p:nvPr/>
        </p:nvSpPr>
        <p:spPr>
          <a:xfrm>
            <a:off x="4900925" y="3955180"/>
            <a:ext cx="3930273" cy="108125"/>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050">
                <a:solidFill>
                  <a:schemeClr val="tx1"/>
                </a:solidFill>
              </a:rPr>
              <a:t>Output: Satzbedeutung, ausgedrückte Proposition</a:t>
            </a:r>
          </a:p>
        </p:txBody>
      </p:sp>
    </p:spTree>
    <p:extLst>
      <p:ext uri="{BB962C8B-B14F-4D97-AF65-F5344CB8AC3E}">
        <p14:creationId xmlns:p14="http://schemas.microsoft.com/office/powerpoint/2010/main" val="8522345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BA891-AFAE-7643-AD31-4B2C78A108CE}"/>
              </a:ext>
            </a:extLst>
          </p:cNvPr>
          <p:cNvSpPr>
            <a:spLocks noGrp="1"/>
          </p:cNvSpPr>
          <p:nvPr>
            <p:ph type="title"/>
          </p:nvPr>
        </p:nvSpPr>
        <p:spPr/>
        <p:txBody>
          <a:bodyPr/>
          <a:lstStyle/>
          <a:p>
            <a:r>
              <a:rPr lang="en-DE"/>
              <a:t>Semantik-Pragmatik-Schnittstelle</a:t>
            </a:r>
          </a:p>
        </p:txBody>
      </p:sp>
      <p:sp>
        <p:nvSpPr>
          <p:cNvPr id="3" name="Footer Placeholder 2">
            <a:extLst>
              <a:ext uri="{FF2B5EF4-FFF2-40B4-BE49-F238E27FC236}">
                <a16:creationId xmlns:a16="http://schemas.microsoft.com/office/drawing/2014/main" id="{F00B46EF-E566-D24A-AEF5-FDF10BE6B5C7}"/>
              </a:ext>
            </a:extLst>
          </p:cNvPr>
          <p:cNvSpPr>
            <a:spLocks noGrp="1"/>
          </p:cNvSpPr>
          <p:nvPr>
            <p:ph type="ftr" sz="quarter" idx="11"/>
          </p:nvPr>
        </p:nvSpPr>
        <p:spPr/>
        <p:txBody>
          <a:bodyPr/>
          <a:lstStyle/>
          <a:p>
            <a:r>
              <a:rPr lang="de-DE"/>
              <a:t>(Finkbeiner 2015: 85ff.)</a:t>
            </a:r>
          </a:p>
        </p:txBody>
      </p:sp>
      <p:sp>
        <p:nvSpPr>
          <p:cNvPr id="4" name="Slide Number Placeholder 3">
            <a:extLst>
              <a:ext uri="{FF2B5EF4-FFF2-40B4-BE49-F238E27FC236}">
                <a16:creationId xmlns:a16="http://schemas.microsoft.com/office/drawing/2014/main" id="{E32DDB74-84D9-494D-A945-DDA30BC8F0A1}"/>
              </a:ext>
            </a:extLst>
          </p:cNvPr>
          <p:cNvSpPr>
            <a:spLocks noGrp="1"/>
          </p:cNvSpPr>
          <p:nvPr>
            <p:ph type="sldNum" sz="quarter" idx="12"/>
          </p:nvPr>
        </p:nvSpPr>
        <p:spPr/>
        <p:txBody>
          <a:bodyPr/>
          <a:lstStyle/>
          <a:p>
            <a:fld id="{9D195BCC-3514-4B1B-9C18-24F3D67EC549}" type="slidenum">
              <a:rPr lang="de-DE" smtClean="0"/>
              <a:t>24</a:t>
            </a:fld>
            <a:endParaRPr lang="de-DE"/>
          </a:p>
        </p:txBody>
      </p:sp>
      <p:sp>
        <p:nvSpPr>
          <p:cNvPr id="5" name="Text Placeholder 4">
            <a:extLst>
              <a:ext uri="{FF2B5EF4-FFF2-40B4-BE49-F238E27FC236}">
                <a16:creationId xmlns:a16="http://schemas.microsoft.com/office/drawing/2014/main" id="{06556981-7FEA-CA4E-8C9F-D14670417CB9}"/>
              </a:ext>
            </a:extLst>
          </p:cNvPr>
          <p:cNvSpPr>
            <a:spLocks noGrp="1"/>
          </p:cNvSpPr>
          <p:nvPr>
            <p:ph type="body" sz="quarter" idx="14"/>
          </p:nvPr>
        </p:nvSpPr>
        <p:spPr/>
        <p:txBody>
          <a:bodyPr/>
          <a:lstStyle/>
          <a:p>
            <a:r>
              <a:rPr lang="en-DE" sz="1800"/>
              <a:t>Borg (2004) verteidigt den "bedeutungsminimalistischen" Ansatz von z.B. Grice</a:t>
            </a:r>
          </a:p>
          <a:p>
            <a:r>
              <a:rPr lang="en-DE" sz="1800"/>
              <a:t>Grundidee: es gibt eine rein kompositionale, "pragmatikfreie" Semantik</a:t>
            </a:r>
          </a:p>
          <a:p>
            <a:r>
              <a:rPr lang="en-DE" sz="1800"/>
              <a:t>z.B. </a:t>
            </a:r>
            <a:r>
              <a:rPr lang="en-DE" sz="1800" i="1"/>
              <a:t>Sie nahm den Schlüssel aus der Handtasche und öffnete die Tür.</a:t>
            </a:r>
          </a:p>
          <a:p>
            <a:pPr lvl="1"/>
            <a:r>
              <a:rPr lang="en-DE" sz="1600"/>
              <a:t>minimalistische Analyse würde hier nicht die Schlussfolgerung zulassen, dass die Person, auf die mit </a:t>
            </a:r>
            <a:r>
              <a:rPr lang="en-DE" sz="1600" i="1"/>
              <a:t>sie </a:t>
            </a:r>
            <a:r>
              <a:rPr lang="en-DE" sz="1600"/>
              <a:t>referiert wird, die Tür </a:t>
            </a:r>
            <a:r>
              <a:rPr lang="en-DE" sz="1600" u="sng"/>
              <a:t>mit</a:t>
            </a:r>
            <a:r>
              <a:rPr lang="en-DE" sz="1600"/>
              <a:t> dem Schlüssel öffnete</a:t>
            </a:r>
          </a:p>
          <a:p>
            <a:pPr lvl="1"/>
            <a:endParaRPr lang="en-DE" sz="1600"/>
          </a:p>
          <a:p>
            <a:endParaRPr lang="en-DE" sz="1800"/>
          </a:p>
        </p:txBody>
      </p:sp>
      <p:sp>
        <p:nvSpPr>
          <p:cNvPr id="6" name="Text Placeholder 5">
            <a:extLst>
              <a:ext uri="{FF2B5EF4-FFF2-40B4-BE49-F238E27FC236}">
                <a16:creationId xmlns:a16="http://schemas.microsoft.com/office/drawing/2014/main" id="{03993D47-CF51-CA47-B72D-FB28DCCA62E2}"/>
              </a:ext>
            </a:extLst>
          </p:cNvPr>
          <p:cNvSpPr>
            <a:spLocks noGrp="1"/>
          </p:cNvSpPr>
          <p:nvPr>
            <p:ph type="body" sz="quarter" idx="15"/>
          </p:nvPr>
        </p:nvSpPr>
        <p:spPr/>
        <p:txBody>
          <a:bodyPr/>
          <a:lstStyle/>
          <a:p>
            <a:r>
              <a:rPr lang="en-DE"/>
              <a:t>Bedeutungsminimalismus</a:t>
            </a:r>
          </a:p>
        </p:txBody>
      </p:sp>
      <p:sp>
        <p:nvSpPr>
          <p:cNvPr id="7" name="Rounded Rectangle 6">
            <a:extLst>
              <a:ext uri="{FF2B5EF4-FFF2-40B4-BE49-F238E27FC236}">
                <a16:creationId xmlns:a16="http://schemas.microsoft.com/office/drawing/2014/main" id="{2F0F82C1-57DD-A64A-8BE4-42AD0C2D437B}"/>
              </a:ext>
            </a:extLst>
          </p:cNvPr>
          <p:cNvSpPr/>
          <p:nvPr/>
        </p:nvSpPr>
        <p:spPr>
          <a:xfrm>
            <a:off x="521494" y="3367013"/>
            <a:ext cx="8101013" cy="1490264"/>
          </a:xfrm>
          <a:prstGeom prst="roundRect">
            <a:avLst/>
          </a:prstGeom>
          <a:solidFill>
            <a:schemeClr val="accent1">
              <a:lumMod val="10000"/>
              <a:lumOff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a:solidFill>
                  <a:schemeClr val="tx1"/>
                </a:solidFill>
              </a:rPr>
              <a:t>"the war is far from being won either by the radical pragmatists or by the radical semanticists, or indeed by those who favour some kind of middle road. Yet it is equally clear that the explosion of recent work on the semantics/pragmatics divide has, at least, done much to clarify where and how the battle lines should be drawn." (Borg 2012: 528)</a:t>
            </a:r>
          </a:p>
        </p:txBody>
      </p:sp>
    </p:spTree>
    <p:extLst>
      <p:ext uri="{BB962C8B-B14F-4D97-AF65-F5344CB8AC3E}">
        <p14:creationId xmlns:p14="http://schemas.microsoft.com/office/powerpoint/2010/main" val="20507279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A4BE2-758D-A74F-A4C1-70EE196F0EBA}"/>
              </a:ext>
            </a:extLst>
          </p:cNvPr>
          <p:cNvSpPr>
            <a:spLocks noGrp="1"/>
          </p:cNvSpPr>
          <p:nvPr>
            <p:ph type="title"/>
          </p:nvPr>
        </p:nvSpPr>
        <p:spPr/>
        <p:txBody>
          <a:bodyPr/>
          <a:lstStyle/>
          <a:p>
            <a:r>
              <a:rPr lang="en-DE"/>
              <a:t>Semantik und Pragmatik</a:t>
            </a:r>
          </a:p>
        </p:txBody>
      </p:sp>
      <p:sp>
        <p:nvSpPr>
          <p:cNvPr id="3" name="Footer Placeholder 2">
            <a:extLst>
              <a:ext uri="{FF2B5EF4-FFF2-40B4-BE49-F238E27FC236}">
                <a16:creationId xmlns:a16="http://schemas.microsoft.com/office/drawing/2014/main" id="{B9CB0F05-8A95-A74E-8D5A-7BEE87308BA2}"/>
              </a:ext>
            </a:extLst>
          </p:cNvPr>
          <p:cNvSpPr>
            <a:spLocks noGrp="1"/>
          </p:cNvSpPr>
          <p:nvPr>
            <p:ph type="ftr" sz="quarter" idx="11"/>
          </p:nvPr>
        </p:nvSpPr>
        <p:spPr/>
        <p:txBody>
          <a:bodyPr/>
          <a:lstStyle/>
          <a:p>
            <a:r>
              <a:rPr lang="de-DE"/>
              <a:t>(Gutzmann &amp; Schumacher 2018: 205)</a:t>
            </a:r>
          </a:p>
        </p:txBody>
      </p:sp>
      <p:sp>
        <p:nvSpPr>
          <p:cNvPr id="4" name="Slide Number Placeholder 3">
            <a:extLst>
              <a:ext uri="{FF2B5EF4-FFF2-40B4-BE49-F238E27FC236}">
                <a16:creationId xmlns:a16="http://schemas.microsoft.com/office/drawing/2014/main" id="{0186A55F-1093-9F41-A7C5-97D7E4951B6D}"/>
              </a:ext>
            </a:extLst>
          </p:cNvPr>
          <p:cNvSpPr>
            <a:spLocks noGrp="1"/>
          </p:cNvSpPr>
          <p:nvPr>
            <p:ph type="sldNum" sz="quarter" idx="12"/>
          </p:nvPr>
        </p:nvSpPr>
        <p:spPr/>
        <p:txBody>
          <a:bodyPr/>
          <a:lstStyle/>
          <a:p>
            <a:fld id="{9D195BCC-3514-4B1B-9C18-24F3D67EC549}" type="slidenum">
              <a:rPr lang="de-DE" smtClean="0"/>
              <a:t>25</a:t>
            </a:fld>
            <a:endParaRPr lang="de-DE"/>
          </a:p>
        </p:txBody>
      </p:sp>
      <p:sp>
        <p:nvSpPr>
          <p:cNvPr id="8" name="Rounded Rectangle 7">
            <a:extLst>
              <a:ext uri="{FF2B5EF4-FFF2-40B4-BE49-F238E27FC236}">
                <a16:creationId xmlns:a16="http://schemas.microsoft.com/office/drawing/2014/main" id="{2EE000A7-3ACC-A34C-87A4-C853356631DC}"/>
              </a:ext>
            </a:extLst>
          </p:cNvPr>
          <p:cNvSpPr/>
          <p:nvPr/>
        </p:nvSpPr>
        <p:spPr>
          <a:xfrm>
            <a:off x="971600" y="1422797"/>
            <a:ext cx="1890322" cy="36004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sprachl. Bedeutung</a:t>
            </a:r>
          </a:p>
        </p:txBody>
      </p:sp>
      <p:sp>
        <p:nvSpPr>
          <p:cNvPr id="9" name="Rounded Rectangle 8">
            <a:extLst>
              <a:ext uri="{FF2B5EF4-FFF2-40B4-BE49-F238E27FC236}">
                <a16:creationId xmlns:a16="http://schemas.microsoft.com/office/drawing/2014/main" id="{9E05F1C5-F436-504A-9551-5B6120142058}"/>
              </a:ext>
            </a:extLst>
          </p:cNvPr>
          <p:cNvSpPr/>
          <p:nvPr/>
        </p:nvSpPr>
        <p:spPr>
          <a:xfrm>
            <a:off x="971600" y="2394905"/>
            <a:ext cx="1890322" cy="36004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what is said</a:t>
            </a:r>
            <a:r>
              <a:rPr lang="en-DE" baseline="-25000"/>
              <a:t>min</a:t>
            </a:r>
            <a:endParaRPr lang="en-DE"/>
          </a:p>
        </p:txBody>
      </p:sp>
      <p:sp>
        <p:nvSpPr>
          <p:cNvPr id="10" name="Rounded Rectangle 9">
            <a:extLst>
              <a:ext uri="{FF2B5EF4-FFF2-40B4-BE49-F238E27FC236}">
                <a16:creationId xmlns:a16="http://schemas.microsoft.com/office/drawing/2014/main" id="{B4574C3F-8495-2D4A-A8C7-8B0150E1324E}"/>
              </a:ext>
            </a:extLst>
          </p:cNvPr>
          <p:cNvSpPr/>
          <p:nvPr/>
        </p:nvSpPr>
        <p:spPr>
          <a:xfrm>
            <a:off x="3779912" y="2360422"/>
            <a:ext cx="1890322" cy="36004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what is said</a:t>
            </a:r>
            <a:r>
              <a:rPr lang="en-DE" baseline="-25000"/>
              <a:t>min</a:t>
            </a:r>
            <a:endParaRPr lang="en-DE"/>
          </a:p>
        </p:txBody>
      </p:sp>
      <p:sp>
        <p:nvSpPr>
          <p:cNvPr id="11" name="Rounded Rectangle 10">
            <a:extLst>
              <a:ext uri="{FF2B5EF4-FFF2-40B4-BE49-F238E27FC236}">
                <a16:creationId xmlns:a16="http://schemas.microsoft.com/office/drawing/2014/main" id="{23D95308-A26E-B44D-B0DE-E2C8A2F01946}"/>
              </a:ext>
            </a:extLst>
          </p:cNvPr>
          <p:cNvSpPr/>
          <p:nvPr/>
        </p:nvSpPr>
        <p:spPr>
          <a:xfrm>
            <a:off x="3779912" y="3487980"/>
            <a:ext cx="1890322" cy="36004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what is said</a:t>
            </a:r>
            <a:r>
              <a:rPr lang="en-DE" baseline="-25000"/>
              <a:t>prag</a:t>
            </a:r>
            <a:endParaRPr lang="en-DE"/>
          </a:p>
        </p:txBody>
      </p:sp>
      <p:sp>
        <p:nvSpPr>
          <p:cNvPr id="12" name="Rounded Rectangle 11">
            <a:extLst>
              <a:ext uri="{FF2B5EF4-FFF2-40B4-BE49-F238E27FC236}">
                <a16:creationId xmlns:a16="http://schemas.microsoft.com/office/drawing/2014/main" id="{AFBF16F1-D6A8-7E45-B27D-B5222AC7C915}"/>
              </a:ext>
            </a:extLst>
          </p:cNvPr>
          <p:cNvSpPr/>
          <p:nvPr/>
        </p:nvSpPr>
        <p:spPr>
          <a:xfrm>
            <a:off x="3779912" y="4458900"/>
            <a:ext cx="1890322" cy="36004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Sprecherbedeutung</a:t>
            </a:r>
          </a:p>
        </p:txBody>
      </p:sp>
      <p:sp>
        <p:nvSpPr>
          <p:cNvPr id="13" name="Rounded Rectangle 12">
            <a:extLst>
              <a:ext uri="{FF2B5EF4-FFF2-40B4-BE49-F238E27FC236}">
                <a16:creationId xmlns:a16="http://schemas.microsoft.com/office/drawing/2014/main" id="{5A524AB9-644A-FE48-A368-D9441870BB53}"/>
              </a:ext>
            </a:extLst>
          </p:cNvPr>
          <p:cNvSpPr/>
          <p:nvPr/>
        </p:nvSpPr>
        <p:spPr>
          <a:xfrm>
            <a:off x="3804328" y="1418070"/>
            <a:ext cx="1890322" cy="36004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sprachl. Bedeutung</a:t>
            </a:r>
          </a:p>
        </p:txBody>
      </p:sp>
      <p:sp>
        <p:nvSpPr>
          <p:cNvPr id="14" name="Rounded Rectangle 13">
            <a:extLst>
              <a:ext uri="{FF2B5EF4-FFF2-40B4-BE49-F238E27FC236}">
                <a16:creationId xmlns:a16="http://schemas.microsoft.com/office/drawing/2014/main" id="{A6F2A993-23BB-E24E-8F13-DC7CA59FF045}"/>
              </a:ext>
            </a:extLst>
          </p:cNvPr>
          <p:cNvSpPr/>
          <p:nvPr/>
        </p:nvSpPr>
        <p:spPr>
          <a:xfrm>
            <a:off x="6612640" y="3487980"/>
            <a:ext cx="1890322" cy="36004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what is said</a:t>
            </a:r>
            <a:r>
              <a:rPr lang="en-DE" baseline="-25000"/>
              <a:t>prag</a:t>
            </a:r>
            <a:endParaRPr lang="en-DE"/>
          </a:p>
        </p:txBody>
      </p:sp>
      <p:sp>
        <p:nvSpPr>
          <p:cNvPr id="15" name="Rounded Rectangle 14">
            <a:extLst>
              <a:ext uri="{FF2B5EF4-FFF2-40B4-BE49-F238E27FC236}">
                <a16:creationId xmlns:a16="http://schemas.microsoft.com/office/drawing/2014/main" id="{2DCFD52E-8494-6140-8069-CD404E11E70D}"/>
              </a:ext>
            </a:extLst>
          </p:cNvPr>
          <p:cNvSpPr/>
          <p:nvPr/>
        </p:nvSpPr>
        <p:spPr>
          <a:xfrm>
            <a:off x="6637056" y="4435518"/>
            <a:ext cx="1890322" cy="36004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Sprecherbedeutung</a:t>
            </a:r>
          </a:p>
        </p:txBody>
      </p:sp>
      <p:sp>
        <p:nvSpPr>
          <p:cNvPr id="16" name="Rounded Rectangle 15">
            <a:extLst>
              <a:ext uri="{FF2B5EF4-FFF2-40B4-BE49-F238E27FC236}">
                <a16:creationId xmlns:a16="http://schemas.microsoft.com/office/drawing/2014/main" id="{DD8F9BCD-B15C-B448-BA2A-43395E2CFB9E}"/>
              </a:ext>
            </a:extLst>
          </p:cNvPr>
          <p:cNvSpPr/>
          <p:nvPr/>
        </p:nvSpPr>
        <p:spPr>
          <a:xfrm>
            <a:off x="6637056" y="1418070"/>
            <a:ext cx="1890322" cy="36004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sprachl. Bedeutung</a:t>
            </a:r>
          </a:p>
        </p:txBody>
      </p:sp>
      <p:sp>
        <p:nvSpPr>
          <p:cNvPr id="20" name="Rounded Rectangle 19">
            <a:extLst>
              <a:ext uri="{FF2B5EF4-FFF2-40B4-BE49-F238E27FC236}">
                <a16:creationId xmlns:a16="http://schemas.microsoft.com/office/drawing/2014/main" id="{664FCAA1-5C95-0D47-B9F7-F854BF613622}"/>
              </a:ext>
            </a:extLst>
          </p:cNvPr>
          <p:cNvSpPr/>
          <p:nvPr/>
        </p:nvSpPr>
        <p:spPr>
          <a:xfrm>
            <a:off x="971600" y="4430288"/>
            <a:ext cx="1890322" cy="36004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Sprecherbedeutung</a:t>
            </a:r>
          </a:p>
        </p:txBody>
      </p:sp>
      <p:cxnSp>
        <p:nvCxnSpPr>
          <p:cNvPr id="22" name="Straight Arrow Connector 21">
            <a:extLst>
              <a:ext uri="{FF2B5EF4-FFF2-40B4-BE49-F238E27FC236}">
                <a16:creationId xmlns:a16="http://schemas.microsoft.com/office/drawing/2014/main" id="{D1402422-EA1B-9842-B5D7-38F5D96F266D}"/>
              </a:ext>
            </a:extLst>
          </p:cNvPr>
          <p:cNvCxnSpPr>
            <a:stCxn id="8" idx="2"/>
            <a:endCxn id="9" idx="0"/>
          </p:cNvCxnSpPr>
          <p:nvPr/>
        </p:nvCxnSpPr>
        <p:spPr>
          <a:xfrm>
            <a:off x="1916761" y="1782837"/>
            <a:ext cx="0" cy="612068"/>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10535ED-0E3F-E244-BB21-E321273ED6AF}"/>
              </a:ext>
            </a:extLst>
          </p:cNvPr>
          <p:cNvCxnSpPr>
            <a:cxnSpLocks/>
            <a:endCxn id="20" idx="0"/>
          </p:cNvCxnSpPr>
          <p:nvPr/>
        </p:nvCxnSpPr>
        <p:spPr>
          <a:xfrm flipH="1">
            <a:off x="1916761" y="2754945"/>
            <a:ext cx="20906" cy="1675343"/>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7B05BDF-02C4-4E46-BB6F-704F356E71C3}"/>
              </a:ext>
            </a:extLst>
          </p:cNvPr>
          <p:cNvSpPr txBox="1"/>
          <p:nvPr/>
        </p:nvSpPr>
        <p:spPr>
          <a:xfrm>
            <a:off x="667650" y="1927022"/>
            <a:ext cx="915635" cy="300210"/>
          </a:xfrm>
          <a:prstGeom prst="rect">
            <a:avLst/>
          </a:prstGeom>
          <a:noFill/>
        </p:spPr>
        <p:txBody>
          <a:bodyPr wrap="none" rtlCol="0">
            <a:spAutoFit/>
          </a:bodyPr>
          <a:lstStyle/>
          <a:p>
            <a:pPr algn="l"/>
            <a:r>
              <a:rPr lang="en-DE" dirty="0" err="1"/>
              <a:t>Sättigung</a:t>
            </a:r>
          </a:p>
        </p:txBody>
      </p:sp>
      <p:sp>
        <p:nvSpPr>
          <p:cNvPr id="26" name="TextBox 25">
            <a:extLst>
              <a:ext uri="{FF2B5EF4-FFF2-40B4-BE49-F238E27FC236}">
                <a16:creationId xmlns:a16="http://schemas.microsoft.com/office/drawing/2014/main" id="{DF0F6894-7F61-154E-98FE-C0E3EBE6C6A7}"/>
              </a:ext>
            </a:extLst>
          </p:cNvPr>
          <p:cNvSpPr txBox="1"/>
          <p:nvPr/>
        </p:nvSpPr>
        <p:spPr>
          <a:xfrm>
            <a:off x="732893" y="3299120"/>
            <a:ext cx="992579" cy="715965"/>
          </a:xfrm>
          <a:prstGeom prst="rect">
            <a:avLst/>
          </a:prstGeom>
          <a:noFill/>
        </p:spPr>
        <p:txBody>
          <a:bodyPr wrap="none" rtlCol="0">
            <a:spAutoFit/>
          </a:bodyPr>
          <a:lstStyle/>
          <a:p>
            <a:pPr algn="l"/>
            <a:r>
              <a:rPr lang="en-DE" dirty="0" err="1"/>
              <a:t>sekundäre</a:t>
            </a:r>
          </a:p>
          <a:p>
            <a:pPr algn="l"/>
            <a:r>
              <a:rPr lang="en-DE" dirty="0" err="1"/>
              <a:t>pragmat.</a:t>
            </a:r>
          </a:p>
          <a:p>
            <a:pPr algn="l"/>
            <a:r>
              <a:rPr lang="en-DE" dirty="0" err="1"/>
              <a:t>Prozesse</a:t>
            </a:r>
          </a:p>
        </p:txBody>
      </p:sp>
      <p:sp>
        <p:nvSpPr>
          <p:cNvPr id="27" name="TextBox 26">
            <a:extLst>
              <a:ext uri="{FF2B5EF4-FFF2-40B4-BE49-F238E27FC236}">
                <a16:creationId xmlns:a16="http://schemas.microsoft.com/office/drawing/2014/main" id="{EF291A04-F9C0-0247-9FE9-C6BC17B918CC}"/>
              </a:ext>
            </a:extLst>
          </p:cNvPr>
          <p:cNvSpPr txBox="1"/>
          <p:nvPr/>
        </p:nvSpPr>
        <p:spPr>
          <a:xfrm>
            <a:off x="3228845" y="1931061"/>
            <a:ext cx="915635" cy="300210"/>
          </a:xfrm>
          <a:prstGeom prst="rect">
            <a:avLst/>
          </a:prstGeom>
          <a:noFill/>
        </p:spPr>
        <p:txBody>
          <a:bodyPr wrap="none" rtlCol="0">
            <a:spAutoFit/>
          </a:bodyPr>
          <a:lstStyle/>
          <a:p>
            <a:pPr algn="l"/>
            <a:r>
              <a:rPr lang="en-DE" dirty="0" err="1"/>
              <a:t>Sättigung</a:t>
            </a:r>
          </a:p>
        </p:txBody>
      </p:sp>
      <p:cxnSp>
        <p:nvCxnSpPr>
          <p:cNvPr id="28" name="Straight Arrow Connector 27">
            <a:extLst>
              <a:ext uri="{FF2B5EF4-FFF2-40B4-BE49-F238E27FC236}">
                <a16:creationId xmlns:a16="http://schemas.microsoft.com/office/drawing/2014/main" id="{2F65693B-5311-F148-9D1E-C6BED7DCEC42}"/>
              </a:ext>
            </a:extLst>
          </p:cNvPr>
          <p:cNvCxnSpPr/>
          <p:nvPr/>
        </p:nvCxnSpPr>
        <p:spPr>
          <a:xfrm>
            <a:off x="4725073" y="1777427"/>
            <a:ext cx="0" cy="612068"/>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7C5F3D3-F6CF-D642-830D-2D605E116139}"/>
              </a:ext>
            </a:extLst>
          </p:cNvPr>
          <p:cNvCxnSpPr>
            <a:cxnSpLocks/>
            <a:endCxn id="11" idx="0"/>
          </p:cNvCxnSpPr>
          <p:nvPr/>
        </p:nvCxnSpPr>
        <p:spPr>
          <a:xfrm>
            <a:off x="4725073" y="2720462"/>
            <a:ext cx="0" cy="767518"/>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D5B4647-E2B6-714F-B29F-CCE6C02B2681}"/>
              </a:ext>
            </a:extLst>
          </p:cNvPr>
          <p:cNvCxnSpPr>
            <a:cxnSpLocks/>
            <a:stCxn id="11" idx="2"/>
            <a:endCxn id="12" idx="0"/>
          </p:cNvCxnSpPr>
          <p:nvPr/>
        </p:nvCxnSpPr>
        <p:spPr>
          <a:xfrm>
            <a:off x="4725073" y="3848020"/>
            <a:ext cx="0" cy="61088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AA9F6C7-6017-B747-BA00-8C62F69BC1F3}"/>
              </a:ext>
            </a:extLst>
          </p:cNvPr>
          <p:cNvCxnSpPr>
            <a:cxnSpLocks/>
          </p:cNvCxnSpPr>
          <p:nvPr/>
        </p:nvCxnSpPr>
        <p:spPr>
          <a:xfrm flipH="1">
            <a:off x="7533384" y="1829878"/>
            <a:ext cx="20906" cy="1675343"/>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6E8FAE3-0F73-A54D-A7DD-B5F19C01AFD3}"/>
              </a:ext>
            </a:extLst>
          </p:cNvPr>
          <p:cNvCxnSpPr/>
          <p:nvPr/>
        </p:nvCxnSpPr>
        <p:spPr>
          <a:xfrm>
            <a:off x="7543837" y="3848020"/>
            <a:ext cx="0" cy="612068"/>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DCC4344-0AFF-1446-934A-F974D9FBEFC4}"/>
              </a:ext>
            </a:extLst>
          </p:cNvPr>
          <p:cNvSpPr txBox="1"/>
          <p:nvPr/>
        </p:nvSpPr>
        <p:spPr>
          <a:xfrm>
            <a:off x="3228845" y="2893776"/>
            <a:ext cx="1569660" cy="508088"/>
          </a:xfrm>
          <a:prstGeom prst="rect">
            <a:avLst/>
          </a:prstGeom>
          <a:noFill/>
        </p:spPr>
        <p:txBody>
          <a:bodyPr wrap="none" rtlCol="0">
            <a:spAutoFit/>
          </a:bodyPr>
          <a:lstStyle/>
          <a:p>
            <a:pPr algn="l"/>
            <a:r>
              <a:rPr lang="en-DE" dirty="0" err="1"/>
              <a:t>andere prmäre</a:t>
            </a:r>
          </a:p>
          <a:p>
            <a:pPr algn="l"/>
            <a:r>
              <a:rPr lang="en-DE" dirty="0" err="1"/>
              <a:t>semant. Prozesse</a:t>
            </a:r>
          </a:p>
        </p:txBody>
      </p:sp>
      <p:sp>
        <p:nvSpPr>
          <p:cNvPr id="37" name="TextBox 36">
            <a:extLst>
              <a:ext uri="{FF2B5EF4-FFF2-40B4-BE49-F238E27FC236}">
                <a16:creationId xmlns:a16="http://schemas.microsoft.com/office/drawing/2014/main" id="{D75C63BC-C1D5-5145-B1FD-25C352BCCD1C}"/>
              </a:ext>
            </a:extLst>
          </p:cNvPr>
          <p:cNvSpPr txBox="1"/>
          <p:nvPr/>
        </p:nvSpPr>
        <p:spPr>
          <a:xfrm>
            <a:off x="6510948" y="2214885"/>
            <a:ext cx="1079142" cy="923843"/>
          </a:xfrm>
          <a:prstGeom prst="rect">
            <a:avLst/>
          </a:prstGeom>
          <a:noFill/>
        </p:spPr>
        <p:txBody>
          <a:bodyPr wrap="none" rtlCol="0">
            <a:spAutoFit/>
          </a:bodyPr>
          <a:lstStyle/>
          <a:p>
            <a:pPr algn="l"/>
            <a:r>
              <a:rPr lang="en-DE" dirty="0" err="1"/>
              <a:t>Sättigung &amp;</a:t>
            </a:r>
          </a:p>
          <a:p>
            <a:pPr algn="l"/>
            <a:r>
              <a:rPr lang="en-DE" dirty="0" err="1"/>
              <a:t>andere</a:t>
            </a:r>
          </a:p>
          <a:p>
            <a:pPr algn="l"/>
            <a:r>
              <a:rPr lang="en-DE" dirty="0" err="1"/>
              <a:t>pragmat.</a:t>
            </a:r>
          </a:p>
          <a:p>
            <a:pPr algn="l"/>
            <a:r>
              <a:rPr lang="en-DE" dirty="0" err="1"/>
              <a:t>Prozesse</a:t>
            </a:r>
          </a:p>
        </p:txBody>
      </p:sp>
      <p:sp>
        <p:nvSpPr>
          <p:cNvPr id="38" name="TextBox 37">
            <a:extLst>
              <a:ext uri="{FF2B5EF4-FFF2-40B4-BE49-F238E27FC236}">
                <a16:creationId xmlns:a16="http://schemas.microsoft.com/office/drawing/2014/main" id="{186D75F9-B507-414B-BA81-3D3ACBA88F7C}"/>
              </a:ext>
            </a:extLst>
          </p:cNvPr>
          <p:cNvSpPr txBox="1"/>
          <p:nvPr/>
        </p:nvSpPr>
        <p:spPr>
          <a:xfrm>
            <a:off x="6632878" y="3846969"/>
            <a:ext cx="843501" cy="600164"/>
          </a:xfrm>
          <a:prstGeom prst="rect">
            <a:avLst/>
          </a:prstGeom>
          <a:noFill/>
        </p:spPr>
        <p:txBody>
          <a:bodyPr wrap="none" rtlCol="0">
            <a:spAutoFit/>
          </a:bodyPr>
          <a:lstStyle/>
          <a:p>
            <a:pPr algn="l"/>
            <a:r>
              <a:rPr lang="en-DE" sz="1100" dirty="0" err="1"/>
              <a:t>sekundäre</a:t>
            </a:r>
          </a:p>
          <a:p>
            <a:pPr algn="l"/>
            <a:r>
              <a:rPr lang="en-DE" sz="1100" dirty="0" err="1"/>
              <a:t>pragmat.</a:t>
            </a:r>
          </a:p>
          <a:p>
            <a:pPr algn="l"/>
            <a:r>
              <a:rPr lang="en-DE" sz="1100" dirty="0" err="1"/>
              <a:t>Prozesse</a:t>
            </a:r>
          </a:p>
        </p:txBody>
      </p:sp>
      <p:sp>
        <p:nvSpPr>
          <p:cNvPr id="39" name="TextBox 38">
            <a:extLst>
              <a:ext uri="{FF2B5EF4-FFF2-40B4-BE49-F238E27FC236}">
                <a16:creationId xmlns:a16="http://schemas.microsoft.com/office/drawing/2014/main" id="{D169CB5A-B6D8-5C42-BEE3-7C79AA9AB9A2}"/>
              </a:ext>
            </a:extLst>
          </p:cNvPr>
          <p:cNvSpPr txBox="1"/>
          <p:nvPr/>
        </p:nvSpPr>
        <p:spPr>
          <a:xfrm>
            <a:off x="3233104" y="3804986"/>
            <a:ext cx="992579" cy="715965"/>
          </a:xfrm>
          <a:prstGeom prst="rect">
            <a:avLst/>
          </a:prstGeom>
          <a:noFill/>
        </p:spPr>
        <p:txBody>
          <a:bodyPr wrap="none" rtlCol="0">
            <a:spAutoFit/>
          </a:bodyPr>
          <a:lstStyle/>
          <a:p>
            <a:pPr algn="l"/>
            <a:r>
              <a:rPr lang="en-DE" dirty="0" err="1"/>
              <a:t>sekundäre</a:t>
            </a:r>
          </a:p>
          <a:p>
            <a:pPr algn="l"/>
            <a:r>
              <a:rPr lang="en-DE" dirty="0" err="1"/>
              <a:t>pragmat.</a:t>
            </a:r>
          </a:p>
          <a:p>
            <a:pPr algn="l"/>
            <a:r>
              <a:rPr lang="en-DE" dirty="0" err="1"/>
              <a:t>Prozesse</a:t>
            </a:r>
          </a:p>
        </p:txBody>
      </p:sp>
      <p:sp>
        <p:nvSpPr>
          <p:cNvPr id="40" name="TextBox 39">
            <a:extLst>
              <a:ext uri="{FF2B5EF4-FFF2-40B4-BE49-F238E27FC236}">
                <a16:creationId xmlns:a16="http://schemas.microsoft.com/office/drawing/2014/main" id="{F97C2606-A1D5-B849-9C98-08E538737F15}"/>
              </a:ext>
            </a:extLst>
          </p:cNvPr>
          <p:cNvSpPr txBox="1"/>
          <p:nvPr/>
        </p:nvSpPr>
        <p:spPr>
          <a:xfrm>
            <a:off x="1229182" y="1049121"/>
            <a:ext cx="1329210" cy="300210"/>
          </a:xfrm>
          <a:prstGeom prst="rect">
            <a:avLst/>
          </a:prstGeom>
          <a:noFill/>
        </p:spPr>
        <p:txBody>
          <a:bodyPr wrap="none" rtlCol="0">
            <a:spAutoFit/>
          </a:bodyPr>
          <a:lstStyle/>
          <a:p>
            <a:pPr algn="ctr"/>
            <a:r>
              <a:rPr lang="en-DE" b="1" dirty="0" err="1"/>
              <a:t>Minimalismus</a:t>
            </a:r>
          </a:p>
        </p:txBody>
      </p:sp>
      <p:sp>
        <p:nvSpPr>
          <p:cNvPr id="41" name="TextBox 40">
            <a:extLst>
              <a:ext uri="{FF2B5EF4-FFF2-40B4-BE49-F238E27FC236}">
                <a16:creationId xmlns:a16="http://schemas.microsoft.com/office/drawing/2014/main" id="{F9790410-6ADA-904E-B3D5-D32E452C7DCE}"/>
              </a:ext>
            </a:extLst>
          </p:cNvPr>
          <p:cNvSpPr txBox="1"/>
          <p:nvPr/>
        </p:nvSpPr>
        <p:spPr>
          <a:xfrm>
            <a:off x="4089693" y="1036249"/>
            <a:ext cx="1319592" cy="300210"/>
          </a:xfrm>
          <a:prstGeom prst="rect">
            <a:avLst/>
          </a:prstGeom>
          <a:noFill/>
        </p:spPr>
        <p:txBody>
          <a:bodyPr wrap="none" rtlCol="0">
            <a:spAutoFit/>
          </a:bodyPr>
          <a:lstStyle/>
          <a:p>
            <a:pPr algn="ctr"/>
            <a:r>
              <a:rPr lang="en-DE" b="1" dirty="0" err="1"/>
              <a:t>Synkretismus</a:t>
            </a:r>
          </a:p>
        </p:txBody>
      </p:sp>
      <p:sp>
        <p:nvSpPr>
          <p:cNvPr id="42" name="TextBox 41">
            <a:extLst>
              <a:ext uri="{FF2B5EF4-FFF2-40B4-BE49-F238E27FC236}">
                <a16:creationId xmlns:a16="http://schemas.microsoft.com/office/drawing/2014/main" id="{39F2D58A-34DE-9F4A-8889-784BEA960BC7}"/>
              </a:ext>
            </a:extLst>
          </p:cNvPr>
          <p:cNvSpPr txBox="1"/>
          <p:nvPr/>
        </p:nvSpPr>
        <p:spPr>
          <a:xfrm>
            <a:off x="6815554" y="1036249"/>
            <a:ext cx="1579279" cy="300210"/>
          </a:xfrm>
          <a:prstGeom prst="rect">
            <a:avLst/>
          </a:prstGeom>
          <a:noFill/>
        </p:spPr>
        <p:txBody>
          <a:bodyPr wrap="none" rtlCol="0">
            <a:spAutoFit/>
          </a:bodyPr>
          <a:lstStyle/>
          <a:p>
            <a:pPr algn="ctr"/>
            <a:r>
              <a:rPr lang="en-DE" b="1" dirty="0" err="1"/>
              <a:t>Kontextualismus</a:t>
            </a:r>
          </a:p>
        </p:txBody>
      </p:sp>
      <p:cxnSp>
        <p:nvCxnSpPr>
          <p:cNvPr id="44" name="Straight Connector 43">
            <a:extLst>
              <a:ext uri="{FF2B5EF4-FFF2-40B4-BE49-F238E27FC236}">
                <a16:creationId xmlns:a16="http://schemas.microsoft.com/office/drawing/2014/main" id="{0DA900A9-D4E1-004F-9506-B4C2DFC22326}"/>
              </a:ext>
            </a:extLst>
          </p:cNvPr>
          <p:cNvCxnSpPr/>
          <p:nvPr/>
        </p:nvCxnSpPr>
        <p:spPr>
          <a:xfrm flipV="1">
            <a:off x="-36512" y="3332757"/>
            <a:ext cx="9217024" cy="34256"/>
          </a:xfrm>
          <a:prstGeom prst="line">
            <a:avLst/>
          </a:prstGeom>
          <a:ln w="2540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ACB7B45-5382-8946-AAFF-5946E161528E}"/>
              </a:ext>
            </a:extLst>
          </p:cNvPr>
          <p:cNvSpPr txBox="1"/>
          <p:nvPr/>
        </p:nvSpPr>
        <p:spPr>
          <a:xfrm>
            <a:off x="-36512" y="3104221"/>
            <a:ext cx="559769" cy="300210"/>
          </a:xfrm>
          <a:prstGeom prst="rect">
            <a:avLst/>
          </a:prstGeom>
          <a:noFill/>
        </p:spPr>
        <p:txBody>
          <a:bodyPr wrap="none" rtlCol="0">
            <a:spAutoFit/>
          </a:bodyPr>
          <a:lstStyle/>
          <a:p>
            <a:pPr algn="l"/>
            <a:r>
              <a:rPr lang="en-DE" dirty="0" err="1"/>
              <a:t>SEM</a:t>
            </a:r>
          </a:p>
        </p:txBody>
      </p:sp>
      <p:sp>
        <p:nvSpPr>
          <p:cNvPr id="46" name="TextBox 45">
            <a:extLst>
              <a:ext uri="{FF2B5EF4-FFF2-40B4-BE49-F238E27FC236}">
                <a16:creationId xmlns:a16="http://schemas.microsoft.com/office/drawing/2014/main" id="{7691DA20-3D21-D049-8D95-2D1A2F1AA436}"/>
              </a:ext>
            </a:extLst>
          </p:cNvPr>
          <p:cNvSpPr txBox="1"/>
          <p:nvPr/>
        </p:nvSpPr>
        <p:spPr>
          <a:xfrm>
            <a:off x="-36512" y="3426843"/>
            <a:ext cx="675185" cy="300210"/>
          </a:xfrm>
          <a:prstGeom prst="rect">
            <a:avLst/>
          </a:prstGeom>
          <a:noFill/>
        </p:spPr>
        <p:txBody>
          <a:bodyPr wrap="none" rtlCol="0">
            <a:spAutoFit/>
          </a:bodyPr>
          <a:lstStyle/>
          <a:p>
            <a:pPr algn="l"/>
            <a:r>
              <a:rPr lang="en-DE" dirty="0" err="1"/>
              <a:t>PRAG</a:t>
            </a:r>
          </a:p>
        </p:txBody>
      </p:sp>
    </p:spTree>
    <p:extLst>
      <p:ext uri="{BB962C8B-B14F-4D97-AF65-F5344CB8AC3E}">
        <p14:creationId xmlns:p14="http://schemas.microsoft.com/office/powerpoint/2010/main" val="197270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D99D3-4817-654C-91BE-29B1DB5A4B77}"/>
              </a:ext>
            </a:extLst>
          </p:cNvPr>
          <p:cNvSpPr>
            <a:spLocks noGrp="1"/>
          </p:cNvSpPr>
          <p:nvPr>
            <p:ph type="ctrTitle"/>
          </p:nvPr>
        </p:nvSpPr>
        <p:spPr>
          <a:xfrm>
            <a:off x="3995936" y="3295005"/>
            <a:ext cx="4401108" cy="1070009"/>
          </a:xfrm>
        </p:spPr>
        <p:txBody>
          <a:bodyPr/>
          <a:lstStyle/>
          <a:p>
            <a:r>
              <a:rPr lang="en-DE"/>
              <a:t>Fazit:</a:t>
            </a:r>
            <a:br>
              <a:rPr lang="en-DE"/>
            </a:br>
            <a:r>
              <a:rPr lang="en-DE"/>
              <a:t>Semantik – Pragmatik – </a:t>
            </a:r>
            <a:br>
              <a:rPr lang="en-DE"/>
            </a:br>
            <a:r>
              <a:rPr lang="en-DE"/>
              <a:t>Semiotik – </a:t>
            </a:r>
            <a:br>
              <a:rPr lang="en-DE"/>
            </a:br>
            <a:r>
              <a:rPr lang="en-DE"/>
              <a:t>Kommunikation – Interaktion </a:t>
            </a:r>
          </a:p>
        </p:txBody>
      </p:sp>
    </p:spTree>
    <p:extLst>
      <p:ext uri="{BB962C8B-B14F-4D97-AF65-F5344CB8AC3E}">
        <p14:creationId xmlns:p14="http://schemas.microsoft.com/office/powerpoint/2010/main" val="16489893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2C5CF-255D-3F44-9D1A-89C3B6A17D31}"/>
              </a:ext>
            </a:extLst>
          </p:cNvPr>
          <p:cNvSpPr>
            <a:spLocks noGrp="1"/>
          </p:cNvSpPr>
          <p:nvPr>
            <p:ph type="title"/>
          </p:nvPr>
        </p:nvSpPr>
        <p:spPr/>
        <p:txBody>
          <a:bodyPr/>
          <a:lstStyle/>
          <a:p>
            <a:r>
              <a:rPr lang="en-DE"/>
              <a:t>Wesentliche Erkenntnisse</a:t>
            </a:r>
          </a:p>
        </p:txBody>
      </p:sp>
      <p:sp>
        <p:nvSpPr>
          <p:cNvPr id="3" name="Footer Placeholder 2">
            <a:extLst>
              <a:ext uri="{FF2B5EF4-FFF2-40B4-BE49-F238E27FC236}">
                <a16:creationId xmlns:a16="http://schemas.microsoft.com/office/drawing/2014/main" id="{00B25E01-EBDC-6D44-9D05-A7AD27BE6DF3}"/>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1F791E31-2814-A94F-B164-EF61716DD882}"/>
              </a:ext>
            </a:extLst>
          </p:cNvPr>
          <p:cNvSpPr>
            <a:spLocks noGrp="1"/>
          </p:cNvSpPr>
          <p:nvPr>
            <p:ph type="sldNum" sz="quarter" idx="12"/>
          </p:nvPr>
        </p:nvSpPr>
        <p:spPr/>
        <p:txBody>
          <a:bodyPr/>
          <a:lstStyle/>
          <a:p>
            <a:fld id="{9D195BCC-3514-4B1B-9C18-24F3D67EC549}" type="slidenum">
              <a:rPr lang="de-DE" smtClean="0"/>
              <a:t>27</a:t>
            </a:fld>
            <a:endParaRPr lang="de-DE"/>
          </a:p>
        </p:txBody>
      </p:sp>
      <p:sp>
        <p:nvSpPr>
          <p:cNvPr id="5" name="Text Placeholder 4">
            <a:extLst>
              <a:ext uri="{FF2B5EF4-FFF2-40B4-BE49-F238E27FC236}">
                <a16:creationId xmlns:a16="http://schemas.microsoft.com/office/drawing/2014/main" id="{F29AA6EF-69A0-7A46-8B0D-6424E408C298}"/>
              </a:ext>
            </a:extLst>
          </p:cNvPr>
          <p:cNvSpPr>
            <a:spLocks noGrp="1"/>
          </p:cNvSpPr>
          <p:nvPr>
            <p:ph type="body" sz="quarter" idx="14"/>
          </p:nvPr>
        </p:nvSpPr>
        <p:spPr>
          <a:xfrm>
            <a:off x="521550" y="1545752"/>
            <a:ext cx="5058562" cy="3311525"/>
          </a:xfrm>
        </p:spPr>
        <p:txBody>
          <a:bodyPr/>
          <a:lstStyle/>
          <a:p>
            <a:r>
              <a:rPr lang="en-DE"/>
              <a:t>Semantik und Pragmatik befassen sich mit unterschiedlichen Aspekten sprachlicher Bedeutung</a:t>
            </a:r>
          </a:p>
          <a:p>
            <a:r>
              <a:rPr lang="en-DE"/>
              <a:t>sie sind nicht ohne weiteres voneinander zu trennen und eng mit anderen Aspekten von Sprache, Kommunikation und Interaktion verwoben</a:t>
            </a:r>
          </a:p>
          <a:p>
            <a:r>
              <a:rPr lang="en-DE"/>
              <a:t>über das relative Gewicht semant. und pragmat. Aspekte in der Bedeutungskonstitution gibt es hitzige Debatten.</a:t>
            </a:r>
          </a:p>
        </p:txBody>
      </p:sp>
      <p:sp>
        <p:nvSpPr>
          <p:cNvPr id="6" name="Text Placeholder 5">
            <a:extLst>
              <a:ext uri="{FF2B5EF4-FFF2-40B4-BE49-F238E27FC236}">
                <a16:creationId xmlns:a16="http://schemas.microsoft.com/office/drawing/2014/main" id="{90D3FE45-6E08-1041-BFB9-0AADD6A216FC}"/>
              </a:ext>
            </a:extLst>
          </p:cNvPr>
          <p:cNvSpPr>
            <a:spLocks noGrp="1"/>
          </p:cNvSpPr>
          <p:nvPr>
            <p:ph type="body" sz="quarter" idx="15"/>
          </p:nvPr>
        </p:nvSpPr>
        <p:spPr/>
        <p:txBody>
          <a:bodyPr/>
          <a:lstStyle/>
          <a:p>
            <a:r>
              <a:rPr lang="en-DE"/>
              <a:t>Semantik und Pragmatik</a:t>
            </a:r>
          </a:p>
        </p:txBody>
      </p:sp>
      <p:pic>
        <p:nvPicPr>
          <p:cNvPr id="5122" name="Picture 2" descr="Labyrinth, Maze, Lost, Puzzle">
            <a:extLst>
              <a:ext uri="{FF2B5EF4-FFF2-40B4-BE49-F238E27FC236}">
                <a16:creationId xmlns:a16="http://schemas.microsoft.com/office/drawing/2014/main" id="{897801ED-A709-4B40-A8C4-37A7B41E98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4124" y="1498793"/>
            <a:ext cx="3358484" cy="3358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0964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2C5CF-255D-3F44-9D1A-89C3B6A17D31}"/>
              </a:ext>
            </a:extLst>
          </p:cNvPr>
          <p:cNvSpPr>
            <a:spLocks noGrp="1"/>
          </p:cNvSpPr>
          <p:nvPr>
            <p:ph type="title"/>
          </p:nvPr>
        </p:nvSpPr>
        <p:spPr/>
        <p:txBody>
          <a:bodyPr/>
          <a:lstStyle/>
          <a:p>
            <a:r>
              <a:rPr lang="en-DE"/>
              <a:t>Wesentliche Erkenntnisse</a:t>
            </a:r>
          </a:p>
        </p:txBody>
      </p:sp>
      <p:sp>
        <p:nvSpPr>
          <p:cNvPr id="3" name="Footer Placeholder 2">
            <a:extLst>
              <a:ext uri="{FF2B5EF4-FFF2-40B4-BE49-F238E27FC236}">
                <a16:creationId xmlns:a16="http://schemas.microsoft.com/office/drawing/2014/main" id="{00B25E01-EBDC-6D44-9D05-A7AD27BE6DF3}"/>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1F791E31-2814-A94F-B164-EF61716DD882}"/>
              </a:ext>
            </a:extLst>
          </p:cNvPr>
          <p:cNvSpPr>
            <a:spLocks noGrp="1"/>
          </p:cNvSpPr>
          <p:nvPr>
            <p:ph type="sldNum" sz="quarter" idx="12"/>
          </p:nvPr>
        </p:nvSpPr>
        <p:spPr/>
        <p:txBody>
          <a:bodyPr/>
          <a:lstStyle/>
          <a:p>
            <a:fld id="{9D195BCC-3514-4B1B-9C18-24F3D67EC549}" type="slidenum">
              <a:rPr lang="de-DE" smtClean="0"/>
              <a:t>28</a:t>
            </a:fld>
            <a:endParaRPr lang="de-DE"/>
          </a:p>
        </p:txBody>
      </p:sp>
      <p:sp>
        <p:nvSpPr>
          <p:cNvPr id="5" name="Text Placeholder 4">
            <a:extLst>
              <a:ext uri="{FF2B5EF4-FFF2-40B4-BE49-F238E27FC236}">
                <a16:creationId xmlns:a16="http://schemas.microsoft.com/office/drawing/2014/main" id="{F29AA6EF-69A0-7A46-8B0D-6424E408C298}"/>
              </a:ext>
            </a:extLst>
          </p:cNvPr>
          <p:cNvSpPr>
            <a:spLocks noGrp="1"/>
          </p:cNvSpPr>
          <p:nvPr>
            <p:ph type="body" sz="quarter" idx="14"/>
          </p:nvPr>
        </p:nvSpPr>
        <p:spPr>
          <a:xfrm>
            <a:off x="521550" y="1545752"/>
            <a:ext cx="8100958" cy="3311525"/>
          </a:xfrm>
        </p:spPr>
        <p:txBody>
          <a:bodyPr/>
          <a:lstStyle/>
          <a:p>
            <a:r>
              <a:rPr lang="en-DE" sz="1800"/>
              <a:t>Wir können grob unterscheiden zwischen</a:t>
            </a:r>
          </a:p>
          <a:p>
            <a:pPr lvl="1"/>
            <a:r>
              <a:rPr lang="en-DE" sz="1600"/>
              <a:t>enger ("</a:t>
            </a:r>
            <a:r>
              <a:rPr lang="en-DE" sz="1600">
                <a:solidFill>
                  <a:srgbClr val="0070C0"/>
                </a:solidFill>
              </a:rPr>
              <a:t>minimalistischer</a:t>
            </a:r>
            <a:r>
              <a:rPr lang="en-DE" sz="1600"/>
              <a:t>") Auffassung: beschränkt Semantik auf die charakteristische Bedeutung von Ausdrücken, also die lexikalische (und kompositionelle) Bedeutung.</a:t>
            </a:r>
          </a:p>
          <a:p>
            <a:pPr lvl="1"/>
            <a:r>
              <a:rPr lang="en-DE" sz="1600"/>
              <a:t>weiter ("</a:t>
            </a:r>
            <a:r>
              <a:rPr lang="en-DE" sz="1600">
                <a:solidFill>
                  <a:srgbClr val="00B050"/>
                </a:solidFill>
              </a:rPr>
              <a:t>kontextualistischer</a:t>
            </a:r>
            <a:r>
              <a:rPr lang="en-DE" sz="1600"/>
              <a:t>") Auffassung: propositionale Bedeutung ausschlaggebend; für deren Bestimmung ist auch der Äußerungskontext mitentscheidend.</a:t>
            </a:r>
          </a:p>
          <a:p>
            <a:r>
              <a:rPr lang="en-DE" sz="1800"/>
              <a:t>sowie zwischen</a:t>
            </a:r>
          </a:p>
          <a:p>
            <a:pPr lvl="1"/>
            <a:r>
              <a:rPr lang="en-DE" sz="1600">
                <a:solidFill>
                  <a:srgbClr val="0070C0"/>
                </a:solidFill>
              </a:rPr>
              <a:t>logisch-semantischen / modelltheoretischen Ansätzen</a:t>
            </a:r>
            <a:r>
              <a:rPr lang="en-DE" sz="1600"/>
              <a:t>, die mit logischen und mathematischen Mitteln arbeiten und Hauptaugenmerk auf Komposition komplexer Ausdrücke aus Bedeutungen ihrer Teilausdrücke legen (Kompositionalitätsprinzip!)</a:t>
            </a:r>
          </a:p>
          <a:p>
            <a:pPr lvl="1"/>
            <a:r>
              <a:rPr lang="en-DE" sz="1600">
                <a:solidFill>
                  <a:srgbClr val="00B050"/>
                </a:solidFill>
              </a:rPr>
              <a:t>kognitiv-semantischen Ansätzen</a:t>
            </a:r>
            <a:r>
              <a:rPr lang="en-DE" sz="1600"/>
              <a:t>, die v.a. am kognitiven Prozess der Konzeptualisierung interessiert sind</a:t>
            </a:r>
          </a:p>
        </p:txBody>
      </p:sp>
      <p:sp>
        <p:nvSpPr>
          <p:cNvPr id="6" name="Text Placeholder 5">
            <a:extLst>
              <a:ext uri="{FF2B5EF4-FFF2-40B4-BE49-F238E27FC236}">
                <a16:creationId xmlns:a16="http://schemas.microsoft.com/office/drawing/2014/main" id="{90D3FE45-6E08-1041-BFB9-0AADD6A216FC}"/>
              </a:ext>
            </a:extLst>
          </p:cNvPr>
          <p:cNvSpPr>
            <a:spLocks noGrp="1"/>
          </p:cNvSpPr>
          <p:nvPr>
            <p:ph type="body" sz="quarter" idx="15"/>
          </p:nvPr>
        </p:nvSpPr>
        <p:spPr/>
        <p:txBody>
          <a:bodyPr/>
          <a:lstStyle/>
          <a:p>
            <a:r>
              <a:rPr lang="en-DE"/>
              <a:t>Semantik</a:t>
            </a:r>
          </a:p>
        </p:txBody>
      </p:sp>
    </p:spTree>
    <p:extLst>
      <p:ext uri="{BB962C8B-B14F-4D97-AF65-F5344CB8AC3E}">
        <p14:creationId xmlns:p14="http://schemas.microsoft.com/office/powerpoint/2010/main" val="39109742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299A8-AED2-384C-ACA0-814E5EE165F9}"/>
              </a:ext>
            </a:extLst>
          </p:cNvPr>
          <p:cNvSpPr>
            <a:spLocks noGrp="1"/>
          </p:cNvSpPr>
          <p:nvPr>
            <p:ph type="title"/>
          </p:nvPr>
        </p:nvSpPr>
        <p:spPr/>
        <p:txBody>
          <a:bodyPr/>
          <a:lstStyle/>
          <a:p>
            <a:r>
              <a:rPr lang="en-DE"/>
              <a:t>Wesentliche Erkenntnisse</a:t>
            </a:r>
          </a:p>
        </p:txBody>
      </p:sp>
      <p:sp>
        <p:nvSpPr>
          <p:cNvPr id="3" name="Footer Placeholder 2">
            <a:extLst>
              <a:ext uri="{FF2B5EF4-FFF2-40B4-BE49-F238E27FC236}">
                <a16:creationId xmlns:a16="http://schemas.microsoft.com/office/drawing/2014/main" id="{3DC1E3AB-85BB-BB47-AA5C-44E5D8D3A469}"/>
              </a:ext>
            </a:extLst>
          </p:cNvPr>
          <p:cNvSpPr>
            <a:spLocks noGrp="1"/>
          </p:cNvSpPr>
          <p:nvPr>
            <p:ph type="ftr" sz="quarter" idx="11"/>
          </p:nvPr>
        </p:nvSpPr>
        <p:spPr/>
        <p:txBody>
          <a:bodyPr/>
          <a:lstStyle/>
          <a:p>
            <a:r>
              <a:rPr lang="de-DE"/>
              <a:t>(Löbjner 2015: 8)</a:t>
            </a:r>
          </a:p>
        </p:txBody>
      </p:sp>
      <p:sp>
        <p:nvSpPr>
          <p:cNvPr id="4" name="Slide Number Placeholder 3">
            <a:extLst>
              <a:ext uri="{FF2B5EF4-FFF2-40B4-BE49-F238E27FC236}">
                <a16:creationId xmlns:a16="http://schemas.microsoft.com/office/drawing/2014/main" id="{8CF8D457-A3A5-4F4E-B683-3F7994771C35}"/>
              </a:ext>
            </a:extLst>
          </p:cNvPr>
          <p:cNvSpPr>
            <a:spLocks noGrp="1"/>
          </p:cNvSpPr>
          <p:nvPr>
            <p:ph type="sldNum" sz="quarter" idx="12"/>
          </p:nvPr>
        </p:nvSpPr>
        <p:spPr/>
        <p:txBody>
          <a:bodyPr/>
          <a:lstStyle/>
          <a:p>
            <a:fld id="{9D195BCC-3514-4B1B-9C18-24F3D67EC549}" type="slidenum">
              <a:rPr lang="de-DE" smtClean="0"/>
              <a:t>29</a:t>
            </a:fld>
            <a:endParaRPr lang="de-DE"/>
          </a:p>
        </p:txBody>
      </p:sp>
      <p:sp>
        <p:nvSpPr>
          <p:cNvPr id="5" name="Text Placeholder 4">
            <a:extLst>
              <a:ext uri="{FF2B5EF4-FFF2-40B4-BE49-F238E27FC236}">
                <a16:creationId xmlns:a16="http://schemas.microsoft.com/office/drawing/2014/main" id="{E1AAF665-39DC-C54B-A1B3-4025C3F5DFC4}"/>
              </a:ext>
            </a:extLst>
          </p:cNvPr>
          <p:cNvSpPr>
            <a:spLocks noGrp="1"/>
          </p:cNvSpPr>
          <p:nvPr>
            <p:ph type="body" sz="quarter" idx="14"/>
          </p:nvPr>
        </p:nvSpPr>
        <p:spPr>
          <a:xfrm>
            <a:off x="381219" y="2419292"/>
            <a:ext cx="8105251" cy="3311525"/>
          </a:xfrm>
        </p:spPr>
        <p:txBody>
          <a:bodyPr/>
          <a:lstStyle/>
          <a:p>
            <a:r>
              <a:rPr lang="en-DE" sz="1800" b="1"/>
              <a:t>Ausdrucksbedeutung: </a:t>
            </a:r>
            <a:r>
              <a:rPr lang="en-DE" sz="1800"/>
              <a:t>Bedeutung eines einfachen oder zusammengesetzten Ausdrucks für sich genommen (</a:t>
            </a:r>
            <a:r>
              <a:rPr lang="en-DE" sz="1800" i="1"/>
              <a:t>Da ist die Tür.</a:t>
            </a:r>
            <a:r>
              <a:rPr lang="en-DE" sz="1800"/>
              <a:t>)</a:t>
            </a:r>
          </a:p>
          <a:p>
            <a:r>
              <a:rPr lang="en-DE" sz="1800" b="1"/>
              <a:t>Äußerungsbedeutung: </a:t>
            </a:r>
            <a:r>
              <a:rPr lang="en-DE" sz="1800"/>
              <a:t>Bedeutung, die ein einfacher oder zusammengesetzter Ausdruck durch die Festlegung seiner Referenz in einem gegebenen Äußerungskontext erhält (</a:t>
            </a:r>
            <a:r>
              <a:rPr lang="en-DE" sz="1800" i="1"/>
              <a:t>Da – </a:t>
            </a:r>
            <a:r>
              <a:rPr lang="en-DE" sz="1800"/>
              <a:t>z.B. in Düsseldorf </a:t>
            </a:r>
            <a:r>
              <a:rPr lang="en-DE" sz="1800" i="1"/>
              <a:t>– ist die Tür</a:t>
            </a:r>
            <a:r>
              <a:rPr lang="en-DE" sz="1800"/>
              <a:t>)</a:t>
            </a:r>
          </a:p>
          <a:p>
            <a:r>
              <a:rPr lang="en-DE" sz="1800" b="1"/>
              <a:t>Kommunikativer Sinn: </a:t>
            </a:r>
            <a:r>
              <a:rPr lang="en-DE" sz="1800"/>
              <a:t>Bedeutung einer Äußerung als kommunikative Handlung in einer gegebenen sozialen Situation. (z.B. Antwort auf eine Frage, Aufforderung zu gehen.</a:t>
            </a:r>
            <a:endParaRPr lang="en-DE" sz="1800" b="1"/>
          </a:p>
        </p:txBody>
      </p:sp>
      <p:sp>
        <p:nvSpPr>
          <p:cNvPr id="6" name="Text Placeholder 5">
            <a:extLst>
              <a:ext uri="{FF2B5EF4-FFF2-40B4-BE49-F238E27FC236}">
                <a16:creationId xmlns:a16="http://schemas.microsoft.com/office/drawing/2014/main" id="{D0D1B627-B157-8643-BE21-5A33D4D2336A}"/>
              </a:ext>
            </a:extLst>
          </p:cNvPr>
          <p:cNvSpPr>
            <a:spLocks noGrp="1"/>
          </p:cNvSpPr>
          <p:nvPr>
            <p:ph type="body" sz="quarter" idx="15"/>
          </p:nvPr>
        </p:nvSpPr>
        <p:spPr>
          <a:xfrm>
            <a:off x="548562" y="1074795"/>
            <a:ext cx="8101013" cy="324250"/>
          </a:xfrm>
        </p:spPr>
        <p:txBody>
          <a:bodyPr/>
          <a:lstStyle/>
          <a:p>
            <a:r>
              <a:rPr lang="en-DE"/>
              <a:t>Drei Ebenen der Bedeutung</a:t>
            </a:r>
          </a:p>
        </p:txBody>
      </p:sp>
      <p:pic>
        <p:nvPicPr>
          <p:cNvPr id="8" name="Picture 7">
            <a:extLst>
              <a:ext uri="{FF2B5EF4-FFF2-40B4-BE49-F238E27FC236}">
                <a16:creationId xmlns:a16="http://schemas.microsoft.com/office/drawing/2014/main" id="{6111483C-176C-0244-A91E-CF60388D7095}"/>
              </a:ext>
              <a:ext uri="{C183D7F6-B498-43B3-948B-1728B52AA6E4}">
                <adec:decorative xmlns:adec="http://schemas.microsoft.com/office/drawing/2017/decorative" val="1"/>
              </a:ext>
            </a:extLst>
          </p:cNvPr>
          <p:cNvPicPr>
            <a:picLocks noChangeAspect="1"/>
          </p:cNvPicPr>
          <p:nvPr/>
        </p:nvPicPr>
        <p:blipFill rotWithShape="1">
          <a:blip r:embed="rId2"/>
          <a:srcRect l="13977" t="18595" r="56229"/>
          <a:stretch/>
        </p:blipFill>
        <p:spPr>
          <a:xfrm>
            <a:off x="5652120" y="1122315"/>
            <a:ext cx="1064671" cy="1296977"/>
          </a:xfrm>
          <a:prstGeom prst="rect">
            <a:avLst/>
          </a:prstGeom>
        </p:spPr>
      </p:pic>
      <p:sp>
        <p:nvSpPr>
          <p:cNvPr id="9" name="Oval Callout 8">
            <a:extLst>
              <a:ext uri="{FF2B5EF4-FFF2-40B4-BE49-F238E27FC236}">
                <a16:creationId xmlns:a16="http://schemas.microsoft.com/office/drawing/2014/main" id="{C5EDF77B-BAF3-F347-9616-B28CFFFDCA7B}"/>
              </a:ext>
            </a:extLst>
          </p:cNvPr>
          <p:cNvSpPr/>
          <p:nvPr/>
        </p:nvSpPr>
        <p:spPr>
          <a:xfrm>
            <a:off x="3437418" y="1539314"/>
            <a:ext cx="1512168" cy="761941"/>
          </a:xfrm>
          <a:prstGeom prst="wedgeEllipseCallout">
            <a:avLst>
              <a:gd name="adj1" fmla="val 122782"/>
              <a:gd name="adj2" fmla="val -27506"/>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800"/>
              <a:t>Da ist die Tür.</a:t>
            </a:r>
          </a:p>
        </p:txBody>
      </p:sp>
    </p:spTree>
    <p:extLst>
      <p:ext uri="{BB962C8B-B14F-4D97-AF65-F5344CB8AC3E}">
        <p14:creationId xmlns:p14="http://schemas.microsoft.com/office/powerpoint/2010/main" val="1014486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31B61-809E-F345-B603-734EB0D1B2DA}"/>
              </a:ext>
            </a:extLst>
          </p:cNvPr>
          <p:cNvSpPr>
            <a:spLocks noGrp="1"/>
          </p:cNvSpPr>
          <p:nvPr>
            <p:ph type="title"/>
          </p:nvPr>
        </p:nvSpPr>
        <p:spPr/>
        <p:txBody>
          <a:bodyPr/>
          <a:lstStyle/>
          <a:p>
            <a:r>
              <a:rPr lang="en-DE"/>
              <a:t>Semantik-Pragmatik-Schnittstelle</a:t>
            </a:r>
          </a:p>
        </p:txBody>
      </p:sp>
      <p:sp>
        <p:nvSpPr>
          <p:cNvPr id="3" name="Footer Placeholder 2">
            <a:extLst>
              <a:ext uri="{FF2B5EF4-FFF2-40B4-BE49-F238E27FC236}">
                <a16:creationId xmlns:a16="http://schemas.microsoft.com/office/drawing/2014/main" id="{63E1D9D3-F5D3-FD41-9CB6-E57A643C57FD}"/>
              </a:ext>
            </a:extLst>
          </p:cNvPr>
          <p:cNvSpPr>
            <a:spLocks noGrp="1"/>
          </p:cNvSpPr>
          <p:nvPr>
            <p:ph type="ftr" sz="quarter" idx="11"/>
          </p:nvPr>
        </p:nvSpPr>
        <p:spPr/>
        <p:txBody>
          <a:bodyPr/>
          <a:lstStyle/>
          <a:p>
            <a:r>
              <a:rPr lang="de-DE"/>
              <a:t>(Finkbeiner 2015: 75ff.)</a:t>
            </a:r>
          </a:p>
        </p:txBody>
      </p:sp>
      <p:sp>
        <p:nvSpPr>
          <p:cNvPr id="4" name="Slide Number Placeholder 3">
            <a:extLst>
              <a:ext uri="{FF2B5EF4-FFF2-40B4-BE49-F238E27FC236}">
                <a16:creationId xmlns:a16="http://schemas.microsoft.com/office/drawing/2014/main" id="{89D34EEC-91D7-824B-A51E-7B35BDFBE9E0}"/>
              </a:ext>
            </a:extLst>
          </p:cNvPr>
          <p:cNvSpPr>
            <a:spLocks noGrp="1"/>
          </p:cNvSpPr>
          <p:nvPr>
            <p:ph type="sldNum" sz="quarter" idx="12"/>
          </p:nvPr>
        </p:nvSpPr>
        <p:spPr/>
        <p:txBody>
          <a:bodyPr/>
          <a:lstStyle/>
          <a:p>
            <a:fld id="{9D195BCC-3514-4B1B-9C18-24F3D67EC549}" type="slidenum">
              <a:rPr lang="de-DE" smtClean="0"/>
              <a:t>3</a:t>
            </a:fld>
            <a:endParaRPr lang="de-DE"/>
          </a:p>
        </p:txBody>
      </p:sp>
      <p:sp>
        <p:nvSpPr>
          <p:cNvPr id="5" name="Text Placeholder 4">
            <a:extLst>
              <a:ext uri="{FF2B5EF4-FFF2-40B4-BE49-F238E27FC236}">
                <a16:creationId xmlns:a16="http://schemas.microsoft.com/office/drawing/2014/main" id="{229CF22E-AA2A-334B-B9A9-724B4478C2D5}"/>
              </a:ext>
            </a:extLst>
          </p:cNvPr>
          <p:cNvSpPr>
            <a:spLocks noGrp="1"/>
          </p:cNvSpPr>
          <p:nvPr>
            <p:ph type="body" sz="quarter" idx="14"/>
          </p:nvPr>
        </p:nvSpPr>
        <p:spPr/>
        <p:txBody>
          <a:bodyPr/>
          <a:lstStyle/>
          <a:p>
            <a:r>
              <a:rPr lang="en-DE"/>
              <a:t>"</a:t>
            </a:r>
            <a:r>
              <a:rPr lang="en-GB"/>
              <a:t>Das Problem der Grenzziehung zwischen Semantik und Pragmatik liegt im Kern darin, wo man die Grenze zwischen wörtlicher und nicht-wörtlicher Bedeutung ansetzt." (Finkbeiner 2015: 75)</a:t>
            </a:r>
          </a:p>
          <a:p>
            <a:r>
              <a:rPr lang="en-DE"/>
              <a:t>Verhältnis zwischen wörtlicher und nicht-wörtlicher Bedeutung wurde oft als Dichotomie aufgefasst...</a:t>
            </a:r>
          </a:p>
        </p:txBody>
      </p:sp>
      <p:sp>
        <p:nvSpPr>
          <p:cNvPr id="6" name="Text Placeholder 5">
            <a:extLst>
              <a:ext uri="{FF2B5EF4-FFF2-40B4-BE49-F238E27FC236}">
                <a16:creationId xmlns:a16="http://schemas.microsoft.com/office/drawing/2014/main" id="{B309F5C9-DC83-7C40-90A3-C378C3165D0B}"/>
              </a:ext>
            </a:extLst>
          </p:cNvPr>
          <p:cNvSpPr>
            <a:spLocks noGrp="1"/>
          </p:cNvSpPr>
          <p:nvPr>
            <p:ph type="body" sz="quarter" idx="15"/>
          </p:nvPr>
        </p:nvSpPr>
        <p:spPr/>
        <p:txBody>
          <a:bodyPr/>
          <a:lstStyle/>
          <a:p>
            <a:r>
              <a:rPr lang="en-DE"/>
              <a:t>Wörtliche und nicht-wörtliche Bedeutung</a:t>
            </a:r>
          </a:p>
        </p:txBody>
      </p:sp>
    </p:spTree>
    <p:extLst>
      <p:ext uri="{BB962C8B-B14F-4D97-AF65-F5344CB8AC3E}">
        <p14:creationId xmlns:p14="http://schemas.microsoft.com/office/powerpoint/2010/main" val="11305131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9E6D8-B624-384A-828A-9D075AEC3F30}"/>
              </a:ext>
            </a:extLst>
          </p:cNvPr>
          <p:cNvSpPr>
            <a:spLocks noGrp="1"/>
          </p:cNvSpPr>
          <p:nvPr>
            <p:ph type="title"/>
          </p:nvPr>
        </p:nvSpPr>
        <p:spPr/>
        <p:txBody>
          <a:bodyPr/>
          <a:lstStyle/>
          <a:p>
            <a:r>
              <a:rPr lang="en-DE"/>
              <a:t>Wesentliche Erkenntnisse</a:t>
            </a:r>
          </a:p>
        </p:txBody>
      </p:sp>
      <p:sp>
        <p:nvSpPr>
          <p:cNvPr id="3" name="Footer Placeholder 2">
            <a:extLst>
              <a:ext uri="{FF2B5EF4-FFF2-40B4-BE49-F238E27FC236}">
                <a16:creationId xmlns:a16="http://schemas.microsoft.com/office/drawing/2014/main" id="{EBFCEAD2-AE11-1C4B-80DB-CF53AA3E4648}"/>
              </a:ext>
            </a:extLst>
          </p:cNvPr>
          <p:cNvSpPr>
            <a:spLocks noGrp="1"/>
          </p:cNvSpPr>
          <p:nvPr>
            <p:ph type="ftr" sz="quarter" idx="11"/>
          </p:nvPr>
        </p:nvSpPr>
        <p:spPr/>
        <p:txBody>
          <a:bodyPr/>
          <a:lstStyle/>
          <a:p>
            <a:r>
              <a:rPr lang="de-DE"/>
              <a:t>Screenshot: https://www.der-postillon.com/2021/12/herdenstupiditaet.html</a:t>
            </a:r>
          </a:p>
        </p:txBody>
      </p:sp>
      <p:sp>
        <p:nvSpPr>
          <p:cNvPr id="4" name="Slide Number Placeholder 3">
            <a:extLst>
              <a:ext uri="{FF2B5EF4-FFF2-40B4-BE49-F238E27FC236}">
                <a16:creationId xmlns:a16="http://schemas.microsoft.com/office/drawing/2014/main" id="{A4DE76E9-9A1E-DB4D-8B14-C6AA95841B72}"/>
              </a:ext>
            </a:extLst>
          </p:cNvPr>
          <p:cNvSpPr>
            <a:spLocks noGrp="1"/>
          </p:cNvSpPr>
          <p:nvPr>
            <p:ph type="sldNum" sz="quarter" idx="12"/>
          </p:nvPr>
        </p:nvSpPr>
        <p:spPr/>
        <p:txBody>
          <a:bodyPr/>
          <a:lstStyle/>
          <a:p>
            <a:fld id="{9D195BCC-3514-4B1B-9C18-24F3D67EC549}" type="slidenum">
              <a:rPr lang="de-DE" smtClean="0"/>
              <a:t>30</a:t>
            </a:fld>
            <a:endParaRPr lang="de-DE"/>
          </a:p>
        </p:txBody>
      </p:sp>
      <p:sp>
        <p:nvSpPr>
          <p:cNvPr id="5" name="Text Placeholder 4">
            <a:extLst>
              <a:ext uri="{FF2B5EF4-FFF2-40B4-BE49-F238E27FC236}">
                <a16:creationId xmlns:a16="http://schemas.microsoft.com/office/drawing/2014/main" id="{5789996A-839D-744E-8DBD-2AE6479D14EF}"/>
              </a:ext>
            </a:extLst>
          </p:cNvPr>
          <p:cNvSpPr>
            <a:spLocks noGrp="1"/>
          </p:cNvSpPr>
          <p:nvPr>
            <p:ph type="body" sz="quarter" idx="14"/>
          </p:nvPr>
        </p:nvSpPr>
        <p:spPr>
          <a:xfrm>
            <a:off x="521550" y="1545752"/>
            <a:ext cx="4842538" cy="3311525"/>
          </a:xfrm>
        </p:spPr>
        <p:txBody>
          <a:bodyPr/>
          <a:lstStyle/>
          <a:p>
            <a:pPr>
              <a:lnSpc>
                <a:spcPct val="100000"/>
              </a:lnSpc>
              <a:spcBef>
                <a:spcPts val="0"/>
              </a:spcBef>
            </a:pPr>
            <a:r>
              <a:rPr lang="en-DE" sz="1600"/>
              <a:t>Ambiguität ist eher die Regel als die Ausnahme</a:t>
            </a:r>
          </a:p>
          <a:p>
            <a:pPr>
              <a:lnSpc>
                <a:spcPct val="100000"/>
              </a:lnSpc>
              <a:spcBef>
                <a:spcPts val="0"/>
              </a:spcBef>
            </a:pPr>
            <a:r>
              <a:rPr lang="en-DE" sz="1600"/>
              <a:t>verschiedene Typen der Ambiguität, z.B.</a:t>
            </a:r>
          </a:p>
          <a:p>
            <a:pPr lvl="1">
              <a:lnSpc>
                <a:spcPct val="100000"/>
              </a:lnSpc>
              <a:spcBef>
                <a:spcPts val="0"/>
              </a:spcBef>
            </a:pPr>
            <a:r>
              <a:rPr lang="en-DE" sz="1600">
                <a:solidFill>
                  <a:srgbClr val="0070C0"/>
                </a:solidFill>
              </a:rPr>
              <a:t>lexikalische Ambiguität</a:t>
            </a:r>
            <a:r>
              <a:rPr lang="en-DE" sz="1600"/>
              <a:t>: </a:t>
            </a:r>
            <a:r>
              <a:rPr lang="en-DE" sz="1600" i="1"/>
              <a:t>Die Randalierer haben eine Bank zerstört.</a:t>
            </a:r>
            <a:endParaRPr lang="en-DE" sz="1600"/>
          </a:p>
          <a:p>
            <a:pPr lvl="1">
              <a:lnSpc>
                <a:spcPct val="100000"/>
              </a:lnSpc>
              <a:spcBef>
                <a:spcPts val="0"/>
              </a:spcBef>
            </a:pPr>
            <a:r>
              <a:rPr lang="en-DE" sz="1600">
                <a:solidFill>
                  <a:srgbClr val="0070C0"/>
                </a:solidFill>
              </a:rPr>
              <a:t>kategoriale Ambiguität</a:t>
            </a:r>
            <a:r>
              <a:rPr lang="en-DE" sz="1600"/>
              <a:t>: </a:t>
            </a:r>
            <a:r>
              <a:rPr lang="en-DE" sz="1600" i="1"/>
              <a:t>WIR ERBEN </a:t>
            </a:r>
            <a:r>
              <a:rPr lang="en-DE" sz="1600"/>
              <a:t>(Buchtitel)</a:t>
            </a:r>
          </a:p>
          <a:p>
            <a:pPr lvl="1">
              <a:lnSpc>
                <a:spcPct val="100000"/>
              </a:lnSpc>
              <a:spcBef>
                <a:spcPts val="0"/>
              </a:spcBef>
            </a:pPr>
            <a:r>
              <a:rPr lang="en-DE" sz="1600">
                <a:solidFill>
                  <a:srgbClr val="0070C0"/>
                </a:solidFill>
              </a:rPr>
              <a:t>thematische Rollen-/syntaktische Funktionen-Ambiguität</a:t>
            </a:r>
            <a:r>
              <a:rPr lang="en-DE" sz="1600"/>
              <a:t>: </a:t>
            </a:r>
            <a:r>
              <a:rPr lang="en-DE" sz="1600" i="1"/>
              <a:t>Kölner finden Düsseldorfer großartig</a:t>
            </a:r>
            <a:endParaRPr lang="en-DE" sz="1600"/>
          </a:p>
          <a:p>
            <a:pPr lvl="1">
              <a:lnSpc>
                <a:spcPct val="100000"/>
              </a:lnSpc>
              <a:spcBef>
                <a:spcPts val="0"/>
              </a:spcBef>
            </a:pPr>
            <a:r>
              <a:rPr lang="en-DE" sz="1600">
                <a:solidFill>
                  <a:srgbClr val="0070C0"/>
                </a:solidFill>
              </a:rPr>
              <a:t>Skopusambiguität</a:t>
            </a:r>
            <a:r>
              <a:rPr lang="en-DE" sz="1600"/>
              <a:t>: </a:t>
            </a:r>
            <a:r>
              <a:rPr lang="en-DE" sz="1600" i="1"/>
              <a:t>Alle Sachsen sind nicht doof</a:t>
            </a:r>
          </a:p>
          <a:p>
            <a:pPr lvl="1">
              <a:lnSpc>
                <a:spcPct val="100000"/>
              </a:lnSpc>
              <a:spcBef>
                <a:spcPts val="0"/>
              </a:spcBef>
            </a:pPr>
            <a:r>
              <a:rPr lang="en-DE" sz="1600">
                <a:solidFill>
                  <a:srgbClr val="0070C0"/>
                </a:solidFill>
              </a:rPr>
              <a:t>syntaktische Anschlussambiguität</a:t>
            </a:r>
            <a:r>
              <a:rPr lang="en-DE" sz="1600"/>
              <a:t>: </a:t>
            </a:r>
            <a:r>
              <a:rPr lang="en-DE" sz="1600" i="1"/>
              <a:t>So konnten sich Fans nach dem Spiel von Dynamo Dresden gegen den FC Ingolstadt impfen lassen. </a:t>
            </a:r>
            <a:r>
              <a:rPr lang="en-DE" sz="1600"/>
              <a:t>(</a:t>
            </a:r>
            <a:r>
              <a:rPr lang="en-DE" sz="1600">
                <a:hlinkClick r:id="rId2"/>
              </a:rPr>
              <a:t>Perlen des Lokaljournalismus</a:t>
            </a:r>
            <a:r>
              <a:rPr lang="en-DE" sz="1600"/>
              <a:t>)</a:t>
            </a:r>
          </a:p>
        </p:txBody>
      </p:sp>
      <p:sp>
        <p:nvSpPr>
          <p:cNvPr id="6" name="Text Placeholder 5">
            <a:extLst>
              <a:ext uri="{FF2B5EF4-FFF2-40B4-BE49-F238E27FC236}">
                <a16:creationId xmlns:a16="http://schemas.microsoft.com/office/drawing/2014/main" id="{4DA02278-2E8D-3E41-9F4F-83BCE8E2D238}"/>
              </a:ext>
            </a:extLst>
          </p:cNvPr>
          <p:cNvSpPr>
            <a:spLocks noGrp="1"/>
          </p:cNvSpPr>
          <p:nvPr>
            <p:ph type="body" sz="quarter" idx="15"/>
          </p:nvPr>
        </p:nvSpPr>
        <p:spPr/>
        <p:txBody>
          <a:bodyPr/>
          <a:lstStyle/>
          <a:p>
            <a:r>
              <a:rPr lang="en-DE"/>
              <a:t>Ambiguität</a:t>
            </a:r>
          </a:p>
        </p:txBody>
      </p:sp>
      <p:pic>
        <p:nvPicPr>
          <p:cNvPr id="7" name="Picture 6" descr="Screenshot &quot;Der Postillon&quot;: &quot;Sachsen kurz vor Erreichen von Herdenstupidität&quot;">
            <a:extLst>
              <a:ext uri="{FF2B5EF4-FFF2-40B4-BE49-F238E27FC236}">
                <a16:creationId xmlns:a16="http://schemas.microsoft.com/office/drawing/2014/main" id="{2C8C2198-9F36-304A-B5D6-CCC9DDC5D121}"/>
              </a:ext>
            </a:extLst>
          </p:cNvPr>
          <p:cNvPicPr>
            <a:picLocks noChangeAspect="1"/>
          </p:cNvPicPr>
          <p:nvPr/>
        </p:nvPicPr>
        <p:blipFill>
          <a:blip r:embed="rId3"/>
          <a:stretch>
            <a:fillRect/>
          </a:stretch>
        </p:blipFill>
        <p:spPr>
          <a:xfrm>
            <a:off x="5288516" y="1494805"/>
            <a:ext cx="3819988" cy="3311525"/>
          </a:xfrm>
          <a:prstGeom prst="rect">
            <a:avLst/>
          </a:prstGeom>
        </p:spPr>
      </p:pic>
    </p:spTree>
    <p:extLst>
      <p:ext uri="{BB962C8B-B14F-4D97-AF65-F5344CB8AC3E}">
        <p14:creationId xmlns:p14="http://schemas.microsoft.com/office/powerpoint/2010/main" val="2053734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F0033-ED9B-E749-BF48-DA775E0E116F}"/>
              </a:ext>
            </a:extLst>
          </p:cNvPr>
          <p:cNvSpPr>
            <a:spLocks noGrp="1"/>
          </p:cNvSpPr>
          <p:nvPr>
            <p:ph type="title"/>
          </p:nvPr>
        </p:nvSpPr>
        <p:spPr/>
        <p:txBody>
          <a:bodyPr/>
          <a:lstStyle/>
          <a:p>
            <a:r>
              <a:rPr lang="en-DE"/>
              <a:t>Wesentliche Erkenntnisse</a:t>
            </a:r>
          </a:p>
        </p:txBody>
      </p:sp>
      <p:sp>
        <p:nvSpPr>
          <p:cNvPr id="3" name="Footer Placeholder 2">
            <a:extLst>
              <a:ext uri="{FF2B5EF4-FFF2-40B4-BE49-F238E27FC236}">
                <a16:creationId xmlns:a16="http://schemas.microsoft.com/office/drawing/2014/main" id="{2DCEC87A-17B5-6542-8C8D-5E730CC0F0B3}"/>
              </a:ext>
            </a:extLst>
          </p:cNvPr>
          <p:cNvSpPr>
            <a:spLocks noGrp="1"/>
          </p:cNvSpPr>
          <p:nvPr>
            <p:ph type="ftr" sz="quarter" idx="11"/>
          </p:nvPr>
        </p:nvSpPr>
        <p:spPr/>
        <p:txBody>
          <a:bodyPr/>
          <a:lstStyle/>
          <a:p>
            <a:r>
              <a:rPr lang="de-DE"/>
              <a:t>Foto: By Brocken Inaglory - File:Venus with reflection.jpg, CC BY-SA 3.0, https://commons.wikimedia.org/w/index.php?curid=5223759</a:t>
            </a:r>
          </a:p>
        </p:txBody>
      </p:sp>
      <p:sp>
        <p:nvSpPr>
          <p:cNvPr id="4" name="Slide Number Placeholder 3">
            <a:extLst>
              <a:ext uri="{FF2B5EF4-FFF2-40B4-BE49-F238E27FC236}">
                <a16:creationId xmlns:a16="http://schemas.microsoft.com/office/drawing/2014/main" id="{DA27E88D-1496-C049-9E53-D3E47C390640}"/>
              </a:ext>
            </a:extLst>
          </p:cNvPr>
          <p:cNvSpPr>
            <a:spLocks noGrp="1"/>
          </p:cNvSpPr>
          <p:nvPr>
            <p:ph type="sldNum" sz="quarter" idx="12"/>
          </p:nvPr>
        </p:nvSpPr>
        <p:spPr/>
        <p:txBody>
          <a:bodyPr/>
          <a:lstStyle/>
          <a:p>
            <a:fld id="{9D195BCC-3514-4B1B-9C18-24F3D67EC549}" type="slidenum">
              <a:rPr lang="de-DE" smtClean="0"/>
              <a:t>31</a:t>
            </a:fld>
            <a:endParaRPr lang="de-DE"/>
          </a:p>
        </p:txBody>
      </p:sp>
      <p:sp>
        <p:nvSpPr>
          <p:cNvPr id="5" name="Text Placeholder 4">
            <a:extLst>
              <a:ext uri="{FF2B5EF4-FFF2-40B4-BE49-F238E27FC236}">
                <a16:creationId xmlns:a16="http://schemas.microsoft.com/office/drawing/2014/main" id="{A5DCE0B7-5D8C-3040-BE10-69BFA68D249F}"/>
              </a:ext>
            </a:extLst>
          </p:cNvPr>
          <p:cNvSpPr>
            <a:spLocks noGrp="1"/>
          </p:cNvSpPr>
          <p:nvPr>
            <p:ph type="body" sz="quarter" idx="14"/>
          </p:nvPr>
        </p:nvSpPr>
        <p:spPr/>
        <p:txBody>
          <a:bodyPr/>
          <a:lstStyle/>
          <a:p>
            <a:r>
              <a:rPr lang="en-DE" b="1">
                <a:solidFill>
                  <a:srgbClr val="0070C0"/>
                </a:solidFill>
              </a:rPr>
              <a:t>Intension</a:t>
            </a:r>
            <a:r>
              <a:rPr lang="en-DE"/>
              <a:t>: "Inhalt" oder "Konzept", der bzw. das durch den Ausdruck ausgedrückt wird; macht den Informationsgehalt eines Ausdrucks aus</a:t>
            </a:r>
          </a:p>
          <a:p>
            <a:r>
              <a:rPr lang="en-DE" b="1">
                <a:solidFill>
                  <a:srgbClr val="00B050"/>
                </a:solidFill>
              </a:rPr>
              <a:t>Extension</a:t>
            </a:r>
            <a:r>
              <a:rPr lang="en-DE"/>
              <a:t>: Klasse aller Entitäten, auf die ein Ausdruck aufgrund seiner Intension angewandt werden kann.</a:t>
            </a:r>
          </a:p>
          <a:p>
            <a:endParaRPr lang="en-DE"/>
          </a:p>
        </p:txBody>
      </p:sp>
      <p:sp>
        <p:nvSpPr>
          <p:cNvPr id="6" name="Text Placeholder 5">
            <a:extLst>
              <a:ext uri="{FF2B5EF4-FFF2-40B4-BE49-F238E27FC236}">
                <a16:creationId xmlns:a16="http://schemas.microsoft.com/office/drawing/2014/main" id="{11D4D5AA-B57D-3743-9F03-DB96E6FCB935}"/>
              </a:ext>
            </a:extLst>
          </p:cNvPr>
          <p:cNvSpPr>
            <a:spLocks noGrp="1"/>
          </p:cNvSpPr>
          <p:nvPr>
            <p:ph type="body" sz="quarter" idx="15"/>
          </p:nvPr>
        </p:nvSpPr>
        <p:spPr/>
        <p:txBody>
          <a:bodyPr/>
          <a:lstStyle/>
          <a:p>
            <a:r>
              <a:rPr lang="en-DE"/>
              <a:t>Intension und Extension</a:t>
            </a:r>
          </a:p>
        </p:txBody>
      </p:sp>
      <p:pic>
        <p:nvPicPr>
          <p:cNvPr id="7170" name="Picture 2" descr="Nachthimmel über dem Meer mit der Venus im Zetrum">
            <a:extLst>
              <a:ext uri="{FF2B5EF4-FFF2-40B4-BE49-F238E27FC236}">
                <a16:creationId xmlns:a16="http://schemas.microsoft.com/office/drawing/2014/main" id="{3A6F01D5-02F3-724E-9973-0817D29C57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6313" y="2952863"/>
            <a:ext cx="3091373" cy="1926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5162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C5A3B-61A4-0847-8B4D-F83717A0725C}"/>
              </a:ext>
            </a:extLst>
          </p:cNvPr>
          <p:cNvSpPr>
            <a:spLocks noGrp="1"/>
          </p:cNvSpPr>
          <p:nvPr>
            <p:ph type="title"/>
          </p:nvPr>
        </p:nvSpPr>
        <p:spPr/>
        <p:txBody>
          <a:bodyPr/>
          <a:lstStyle/>
          <a:p>
            <a:r>
              <a:rPr lang="en-DE"/>
              <a:t>Wesentliche Erkenntnisse</a:t>
            </a:r>
          </a:p>
        </p:txBody>
      </p:sp>
      <p:sp>
        <p:nvSpPr>
          <p:cNvPr id="3" name="Footer Placeholder 2">
            <a:extLst>
              <a:ext uri="{FF2B5EF4-FFF2-40B4-BE49-F238E27FC236}">
                <a16:creationId xmlns:a16="http://schemas.microsoft.com/office/drawing/2014/main" id="{0D78A6A9-5BB5-9344-97C3-F90158451378}"/>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C14117E6-51E2-B94D-9334-17428D7DC095}"/>
              </a:ext>
            </a:extLst>
          </p:cNvPr>
          <p:cNvSpPr>
            <a:spLocks noGrp="1"/>
          </p:cNvSpPr>
          <p:nvPr>
            <p:ph type="sldNum" sz="quarter" idx="12"/>
          </p:nvPr>
        </p:nvSpPr>
        <p:spPr/>
        <p:txBody>
          <a:bodyPr/>
          <a:lstStyle/>
          <a:p>
            <a:fld id="{9D195BCC-3514-4B1B-9C18-24F3D67EC549}" type="slidenum">
              <a:rPr lang="de-DE" smtClean="0"/>
              <a:t>32</a:t>
            </a:fld>
            <a:endParaRPr lang="de-DE"/>
          </a:p>
        </p:txBody>
      </p:sp>
      <p:sp>
        <p:nvSpPr>
          <p:cNvPr id="5" name="Text Placeholder 4">
            <a:extLst>
              <a:ext uri="{FF2B5EF4-FFF2-40B4-BE49-F238E27FC236}">
                <a16:creationId xmlns:a16="http://schemas.microsoft.com/office/drawing/2014/main" id="{2C17004F-C403-F549-A678-B6A1179ED129}"/>
              </a:ext>
            </a:extLst>
          </p:cNvPr>
          <p:cNvSpPr>
            <a:spLocks noGrp="1"/>
          </p:cNvSpPr>
          <p:nvPr>
            <p:ph type="body" sz="quarter" idx="14"/>
          </p:nvPr>
        </p:nvSpPr>
        <p:spPr>
          <a:xfrm>
            <a:off x="521550" y="1422797"/>
            <a:ext cx="8101012" cy="3311525"/>
          </a:xfrm>
        </p:spPr>
        <p:txBody>
          <a:bodyPr/>
          <a:lstStyle/>
          <a:p>
            <a:r>
              <a:rPr lang="en-DE"/>
              <a:t>zwischen Sätzen:</a:t>
            </a:r>
          </a:p>
          <a:p>
            <a:pPr lvl="1"/>
            <a:r>
              <a:rPr lang="en-DE"/>
              <a:t>Implikation: </a:t>
            </a:r>
            <a:r>
              <a:rPr lang="en-DE">
                <a:solidFill>
                  <a:srgbClr val="00B050"/>
                </a:solidFill>
              </a:rPr>
              <a:t>Donald ist eine Ente </a:t>
            </a:r>
            <a:r>
              <a:rPr lang="en-DE"/>
              <a:t>⇒ </a:t>
            </a:r>
            <a:r>
              <a:rPr lang="en-DE">
                <a:solidFill>
                  <a:srgbClr val="0070C0"/>
                </a:solidFill>
              </a:rPr>
              <a:t>Donald ist ein Vogel</a:t>
            </a:r>
            <a:endParaRPr lang="en-DE"/>
          </a:p>
          <a:p>
            <a:pPr lvl="1"/>
            <a:r>
              <a:rPr lang="en-DE"/>
              <a:t>Logische Äquivalenz: </a:t>
            </a:r>
            <a:r>
              <a:rPr lang="en-DE" i="1">
                <a:solidFill>
                  <a:srgbClr val="0070C0"/>
                </a:solidFill>
              </a:rPr>
              <a:t>Jedes Los gewinnt. </a:t>
            </a:r>
            <a:r>
              <a:rPr lang="en-DE"/>
              <a:t>⇔</a:t>
            </a:r>
            <a:r>
              <a:rPr lang="en-DE" i="1"/>
              <a:t> </a:t>
            </a:r>
            <a:r>
              <a:rPr lang="en-DE" i="1">
                <a:solidFill>
                  <a:srgbClr val="0070C0"/>
                </a:solidFill>
              </a:rPr>
              <a:t>Kein Los verliert</a:t>
            </a:r>
            <a:r>
              <a:rPr lang="en-DE" i="1"/>
              <a:t>. </a:t>
            </a:r>
          </a:p>
          <a:p>
            <a:pPr lvl="1"/>
            <a:r>
              <a:rPr lang="en-DE"/>
              <a:t>Kontrarietät: </a:t>
            </a:r>
            <a:r>
              <a:rPr lang="en-DE" i="1">
                <a:solidFill>
                  <a:srgbClr val="0070C0"/>
                </a:solidFill>
              </a:rPr>
              <a:t>Köln ist kleiner als Düsseldorf. </a:t>
            </a:r>
            <a:r>
              <a:rPr lang="en-DE" i="1"/>
              <a:t>/ </a:t>
            </a:r>
            <a:r>
              <a:rPr lang="en-DE" i="1">
                <a:solidFill>
                  <a:srgbClr val="FF0000"/>
                </a:solidFill>
              </a:rPr>
              <a:t>D ist kleiner als Köln</a:t>
            </a:r>
            <a:r>
              <a:rPr lang="en-DE" i="1"/>
              <a:t>.</a:t>
            </a:r>
          </a:p>
          <a:p>
            <a:pPr lvl="1"/>
            <a:r>
              <a:rPr lang="en-DE"/>
              <a:t>Kontradiktion</a:t>
            </a:r>
            <a:r>
              <a:rPr lang="en-DE">
                <a:solidFill>
                  <a:srgbClr val="006AB3"/>
                </a:solidFill>
              </a:rPr>
              <a:t>: </a:t>
            </a:r>
            <a:r>
              <a:rPr lang="en-GB" i="1">
                <a:solidFill>
                  <a:srgbClr val="006AB3"/>
                </a:solidFill>
              </a:rPr>
              <a:t>Sie verliert immer. </a:t>
            </a:r>
            <a:r>
              <a:rPr lang="en-GB" i="1"/>
              <a:t>/ </a:t>
            </a:r>
            <a:r>
              <a:rPr lang="en-GB" i="1">
                <a:solidFill>
                  <a:srgbClr val="FF0000"/>
                </a:solidFill>
              </a:rPr>
              <a:t>Sie gewinnt manchmal</a:t>
            </a:r>
            <a:r>
              <a:rPr lang="en-GB" i="1"/>
              <a:t>.</a:t>
            </a:r>
            <a:r>
              <a:rPr lang="en-DE"/>
              <a:t> </a:t>
            </a:r>
          </a:p>
          <a:p>
            <a:r>
              <a:rPr lang="en-DE"/>
              <a:t>zwischen Wörtern:</a:t>
            </a:r>
          </a:p>
          <a:p>
            <a:pPr lvl="1"/>
            <a:r>
              <a:rPr lang="en-DE"/>
              <a:t>Implikation und logische Unterordnung: </a:t>
            </a:r>
            <a:r>
              <a:rPr lang="en-DE" i="1"/>
              <a:t>X ist </a:t>
            </a:r>
            <a:r>
              <a:rPr lang="en-DE" i="1">
                <a:solidFill>
                  <a:srgbClr val="00B050"/>
                </a:solidFill>
              </a:rPr>
              <a:t>eine Ente</a:t>
            </a:r>
            <a:r>
              <a:rPr lang="en-DE" i="1"/>
              <a:t> </a:t>
            </a:r>
            <a:r>
              <a:rPr lang="en-GB" i="1"/>
              <a:t>⇒ X ist </a:t>
            </a:r>
            <a:r>
              <a:rPr lang="en-GB" i="1">
                <a:solidFill>
                  <a:srgbClr val="0070C0"/>
                </a:solidFill>
              </a:rPr>
              <a:t>ein Vogel</a:t>
            </a:r>
          </a:p>
          <a:p>
            <a:pPr lvl="1"/>
            <a:r>
              <a:rPr lang="en-DE"/>
              <a:t>Logische Äquivalenz: </a:t>
            </a:r>
            <a:r>
              <a:rPr lang="en-DE" i="1"/>
              <a:t>x ist </a:t>
            </a:r>
            <a:r>
              <a:rPr lang="en-DE" i="1">
                <a:solidFill>
                  <a:srgbClr val="0070C0"/>
                </a:solidFill>
              </a:rPr>
              <a:t>eine Erwachsene</a:t>
            </a:r>
            <a:r>
              <a:rPr lang="en-DE" i="1">
                <a:solidFill>
                  <a:srgbClr val="006AB3"/>
                </a:solidFill>
              </a:rPr>
              <a:t> </a:t>
            </a:r>
            <a:r>
              <a:rPr lang="en-DE"/>
              <a:t>⇔</a:t>
            </a:r>
            <a:r>
              <a:rPr lang="en-DE" i="1"/>
              <a:t> X ist </a:t>
            </a:r>
            <a:r>
              <a:rPr lang="en-DE" i="1">
                <a:solidFill>
                  <a:srgbClr val="006AB3"/>
                </a:solidFill>
              </a:rPr>
              <a:t>eine Frau</a:t>
            </a:r>
          </a:p>
          <a:p>
            <a:pPr lvl="1"/>
            <a:r>
              <a:rPr lang="en-DE"/>
              <a:t>Logische Inkompatibilität: </a:t>
            </a:r>
            <a:r>
              <a:rPr lang="en-DE" i="1"/>
              <a:t>x ist </a:t>
            </a:r>
            <a:r>
              <a:rPr lang="en-DE" i="1">
                <a:solidFill>
                  <a:srgbClr val="0070C0"/>
                </a:solidFill>
              </a:rPr>
              <a:t>ein Spatz</a:t>
            </a:r>
            <a:r>
              <a:rPr lang="en-DE" i="1"/>
              <a:t> / X ist </a:t>
            </a:r>
            <a:r>
              <a:rPr lang="en-DE" i="1">
                <a:solidFill>
                  <a:srgbClr val="FF0030"/>
                </a:solidFill>
              </a:rPr>
              <a:t>ein Pinguin</a:t>
            </a:r>
            <a:r>
              <a:rPr lang="en-DE" i="1"/>
              <a:t>.</a:t>
            </a:r>
            <a:endParaRPr lang="en-DE"/>
          </a:p>
          <a:p>
            <a:pPr lvl="1"/>
            <a:r>
              <a:rPr lang="en-DE"/>
              <a:t>Logische Komplementarität: </a:t>
            </a:r>
            <a:r>
              <a:rPr lang="en-DE" i="1"/>
              <a:t>x ist </a:t>
            </a:r>
            <a:r>
              <a:rPr lang="en-DE" i="1">
                <a:solidFill>
                  <a:srgbClr val="0070C0"/>
                </a:solidFill>
              </a:rPr>
              <a:t>eine Schwester </a:t>
            </a:r>
            <a:r>
              <a:rPr lang="en-DE" i="1"/>
              <a:t>von y – x ist </a:t>
            </a:r>
            <a:r>
              <a:rPr lang="en-DE" i="1">
                <a:solidFill>
                  <a:srgbClr val="FF0030"/>
                </a:solidFill>
              </a:rPr>
              <a:t>ein Bruder </a:t>
            </a:r>
            <a:r>
              <a:rPr lang="en-DE" i="1"/>
              <a:t>von y</a:t>
            </a:r>
            <a:endParaRPr lang="en-DE"/>
          </a:p>
          <a:p>
            <a:endParaRPr lang="en-DE"/>
          </a:p>
        </p:txBody>
      </p:sp>
      <p:sp>
        <p:nvSpPr>
          <p:cNvPr id="6" name="Text Placeholder 5">
            <a:extLst>
              <a:ext uri="{FF2B5EF4-FFF2-40B4-BE49-F238E27FC236}">
                <a16:creationId xmlns:a16="http://schemas.microsoft.com/office/drawing/2014/main" id="{F4B66649-6EFA-3243-B76F-018DDEB16CD8}"/>
              </a:ext>
            </a:extLst>
          </p:cNvPr>
          <p:cNvSpPr>
            <a:spLocks noGrp="1"/>
          </p:cNvSpPr>
          <p:nvPr>
            <p:ph type="body" sz="quarter" idx="15"/>
          </p:nvPr>
        </p:nvSpPr>
        <p:spPr/>
        <p:txBody>
          <a:bodyPr/>
          <a:lstStyle/>
          <a:p>
            <a:r>
              <a:rPr lang="en-DE"/>
              <a:t>Logische Beziehungen zwischen Sätzen und Wörtern</a:t>
            </a:r>
          </a:p>
        </p:txBody>
      </p:sp>
    </p:spTree>
    <p:extLst>
      <p:ext uri="{BB962C8B-B14F-4D97-AF65-F5344CB8AC3E}">
        <p14:creationId xmlns:p14="http://schemas.microsoft.com/office/powerpoint/2010/main" val="11761912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11033-BB6A-164F-8F3F-C23ADD52DD34}"/>
              </a:ext>
            </a:extLst>
          </p:cNvPr>
          <p:cNvSpPr>
            <a:spLocks noGrp="1"/>
          </p:cNvSpPr>
          <p:nvPr>
            <p:ph type="title"/>
          </p:nvPr>
        </p:nvSpPr>
        <p:spPr/>
        <p:txBody>
          <a:bodyPr/>
          <a:lstStyle/>
          <a:p>
            <a:r>
              <a:rPr lang="en-DE"/>
              <a:t>Wesentliche Erkenntnisse</a:t>
            </a:r>
          </a:p>
        </p:txBody>
      </p:sp>
      <p:sp>
        <p:nvSpPr>
          <p:cNvPr id="3" name="Footer Placeholder 2">
            <a:extLst>
              <a:ext uri="{FF2B5EF4-FFF2-40B4-BE49-F238E27FC236}">
                <a16:creationId xmlns:a16="http://schemas.microsoft.com/office/drawing/2014/main" id="{71A7F7B6-A9D8-0744-A665-077E9ECD65D8}"/>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53C563D3-D541-3E4B-B2D2-80137CE2AB88}"/>
              </a:ext>
            </a:extLst>
          </p:cNvPr>
          <p:cNvSpPr>
            <a:spLocks noGrp="1"/>
          </p:cNvSpPr>
          <p:nvPr>
            <p:ph type="sldNum" sz="quarter" idx="12"/>
          </p:nvPr>
        </p:nvSpPr>
        <p:spPr/>
        <p:txBody>
          <a:bodyPr/>
          <a:lstStyle/>
          <a:p>
            <a:fld id="{9D195BCC-3514-4B1B-9C18-24F3D67EC549}" type="slidenum">
              <a:rPr lang="de-DE" smtClean="0"/>
              <a:t>33</a:t>
            </a:fld>
            <a:endParaRPr lang="de-DE"/>
          </a:p>
        </p:txBody>
      </p:sp>
      <p:sp>
        <p:nvSpPr>
          <p:cNvPr id="5" name="Text Placeholder 4">
            <a:extLst>
              <a:ext uri="{FF2B5EF4-FFF2-40B4-BE49-F238E27FC236}">
                <a16:creationId xmlns:a16="http://schemas.microsoft.com/office/drawing/2014/main" id="{C73589E8-4A4A-7943-88E6-5864F5CD3681}"/>
              </a:ext>
            </a:extLst>
          </p:cNvPr>
          <p:cNvSpPr>
            <a:spLocks noGrp="1"/>
          </p:cNvSpPr>
          <p:nvPr>
            <p:ph type="body" sz="quarter" idx="14"/>
          </p:nvPr>
        </p:nvSpPr>
        <p:spPr/>
        <p:txBody>
          <a:bodyPr/>
          <a:lstStyle/>
          <a:p>
            <a:r>
              <a:rPr lang="en-DE"/>
              <a:t>vertritt tendenziell eine weite Bedeutungsauffassung</a:t>
            </a:r>
          </a:p>
          <a:p>
            <a:r>
              <a:rPr lang="en-DE"/>
              <a:t>nimmt zentrale Rolle pragmatischer und interaktionaler Faktoren in der Bedeutungskonstitution an</a:t>
            </a:r>
          </a:p>
          <a:p>
            <a:r>
              <a:rPr lang="en-DE"/>
              <a:t>sieht Bedeutung als mentale Simulation</a:t>
            </a:r>
          </a:p>
          <a:p>
            <a:r>
              <a:rPr lang="en-DE"/>
              <a:t>räumt Idiomatizität ggü. Kompositionalität einen deutlich stärkeren Stellenwert ein als andere Ansätze</a:t>
            </a:r>
          </a:p>
          <a:p>
            <a:r>
              <a:rPr lang="en-DE"/>
              <a:t>betont die Rolle figurativer Sprache (Metapher, Metonymie, Conceptual Blending)</a:t>
            </a:r>
          </a:p>
        </p:txBody>
      </p:sp>
      <p:sp>
        <p:nvSpPr>
          <p:cNvPr id="6" name="Text Placeholder 5">
            <a:extLst>
              <a:ext uri="{FF2B5EF4-FFF2-40B4-BE49-F238E27FC236}">
                <a16:creationId xmlns:a16="http://schemas.microsoft.com/office/drawing/2014/main" id="{1AB9BD57-ECE2-EF48-A0D8-4252ACC75249}"/>
              </a:ext>
            </a:extLst>
          </p:cNvPr>
          <p:cNvSpPr>
            <a:spLocks noGrp="1"/>
          </p:cNvSpPr>
          <p:nvPr>
            <p:ph type="body" sz="quarter" idx="15"/>
          </p:nvPr>
        </p:nvSpPr>
        <p:spPr/>
        <p:txBody>
          <a:bodyPr/>
          <a:lstStyle/>
          <a:p>
            <a:r>
              <a:rPr lang="en-DE"/>
              <a:t>Kognitive Semantik</a:t>
            </a:r>
          </a:p>
        </p:txBody>
      </p:sp>
    </p:spTree>
    <p:extLst>
      <p:ext uri="{BB962C8B-B14F-4D97-AF65-F5344CB8AC3E}">
        <p14:creationId xmlns:p14="http://schemas.microsoft.com/office/powerpoint/2010/main" val="34790163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380B480E-373E-481E-B2FF-4782CAA21BD4}"/>
              </a:ext>
            </a:extLst>
          </p:cNvPr>
          <p:cNvSpPr/>
          <p:nvPr/>
        </p:nvSpPr>
        <p:spPr bwMode="auto">
          <a:xfrm>
            <a:off x="399397" y="2761491"/>
            <a:ext cx="8421075" cy="86409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1350" dirty="0">
                <a:solidFill>
                  <a:schemeClr val="tx1"/>
                </a:solidFill>
              </a:rPr>
              <a:t>Kategorien</a:t>
            </a:r>
          </a:p>
        </p:txBody>
      </p:sp>
      <p:sp>
        <p:nvSpPr>
          <p:cNvPr id="2" name="Titel 1">
            <a:extLst>
              <a:ext uri="{FF2B5EF4-FFF2-40B4-BE49-F238E27FC236}">
                <a16:creationId xmlns:a16="http://schemas.microsoft.com/office/drawing/2014/main" id="{748A2709-8F5D-48D8-A9CC-FF561EA32246}"/>
              </a:ext>
            </a:extLst>
          </p:cNvPr>
          <p:cNvSpPr>
            <a:spLocks noGrp="1"/>
          </p:cNvSpPr>
          <p:nvPr>
            <p:ph type="title"/>
          </p:nvPr>
        </p:nvSpPr>
        <p:spPr/>
        <p:txBody>
          <a:bodyPr/>
          <a:lstStyle/>
          <a:p>
            <a:r>
              <a:rPr lang="de-DE" dirty="0"/>
              <a:t>Wesentliche Erkenntnisse</a:t>
            </a:r>
          </a:p>
        </p:txBody>
      </p:sp>
      <p:sp>
        <p:nvSpPr>
          <p:cNvPr id="3" name="Fußzeilenplatzhalter 2">
            <a:extLst>
              <a:ext uri="{FF2B5EF4-FFF2-40B4-BE49-F238E27FC236}">
                <a16:creationId xmlns:a16="http://schemas.microsoft.com/office/drawing/2014/main" id="{8E701E68-584A-45D5-9F08-6AA814B79D2C}"/>
              </a:ext>
            </a:extLst>
          </p:cNvPr>
          <p:cNvSpPr>
            <a:spLocks noGrp="1"/>
          </p:cNvSpPr>
          <p:nvPr>
            <p:ph type="ftr" sz="quarter" idx="11"/>
          </p:nvPr>
        </p:nvSpPr>
        <p:spPr/>
        <p:txBody>
          <a:bodyPr/>
          <a:lstStyle/>
          <a:p>
            <a:pPr>
              <a:defRPr/>
            </a:pPr>
            <a:endParaRPr lang="de-DE"/>
          </a:p>
        </p:txBody>
      </p:sp>
      <p:sp>
        <p:nvSpPr>
          <p:cNvPr id="4" name="Foliennummernplatzhalter 3">
            <a:extLst>
              <a:ext uri="{FF2B5EF4-FFF2-40B4-BE49-F238E27FC236}">
                <a16:creationId xmlns:a16="http://schemas.microsoft.com/office/drawing/2014/main" id="{EA265A37-E64E-4CB9-B87F-298E7FA34D55}"/>
              </a:ext>
            </a:extLst>
          </p:cNvPr>
          <p:cNvSpPr>
            <a:spLocks noGrp="1"/>
          </p:cNvSpPr>
          <p:nvPr>
            <p:ph type="sldNum" sz="quarter" idx="12"/>
          </p:nvPr>
        </p:nvSpPr>
        <p:spPr/>
        <p:txBody>
          <a:bodyPr/>
          <a:lstStyle/>
          <a:p>
            <a:pPr>
              <a:defRPr/>
            </a:pPr>
            <a:fld id="{9D195BCC-3514-4B1B-9C18-24F3D67EC549}" type="slidenum">
              <a:rPr lang="de-DE" smtClean="0"/>
              <a:t>34</a:t>
            </a:fld>
            <a:endParaRPr lang="de-DE"/>
          </a:p>
        </p:txBody>
      </p:sp>
      <p:graphicFrame>
        <p:nvGraphicFramePr>
          <p:cNvPr id="7" name="Diagramm 6">
            <a:extLst>
              <a:ext uri="{FF2B5EF4-FFF2-40B4-BE49-F238E27FC236}">
                <a16:creationId xmlns:a16="http://schemas.microsoft.com/office/drawing/2014/main" id="{C9D1BABE-DF1F-4B30-B631-CB086B5DC0B7}"/>
              </a:ext>
            </a:extLst>
          </p:cNvPr>
          <p:cNvGraphicFramePr/>
          <p:nvPr>
            <p:extLst>
              <p:ext uri="{D42A27DB-BD31-4B8C-83A1-F6EECF244321}">
                <p14:modId xmlns:p14="http://schemas.microsoft.com/office/powerpoint/2010/main" val="2785277209"/>
              </p:ext>
            </p:extLst>
          </p:nvPr>
        </p:nvGraphicFramePr>
        <p:xfrm>
          <a:off x="741376" y="1088554"/>
          <a:ext cx="7016978" cy="35746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6" name="Rechteck 25">
            <a:extLst>
              <a:ext uri="{FF2B5EF4-FFF2-40B4-BE49-F238E27FC236}">
                <a16:creationId xmlns:a16="http://schemas.microsoft.com/office/drawing/2014/main" id="{5894A995-1F3E-4724-B6A8-826C310A231F}"/>
              </a:ext>
            </a:extLst>
          </p:cNvPr>
          <p:cNvSpPr/>
          <p:nvPr/>
        </p:nvSpPr>
        <p:spPr bwMode="auto">
          <a:xfrm>
            <a:off x="399397" y="4004012"/>
            <a:ext cx="8421075" cy="62968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rPr>
              <a:t>Konversationsmaximen</a:t>
            </a:r>
            <a:endParaRPr lang="de-DE" sz="1800" dirty="0">
              <a:solidFill>
                <a:schemeClr val="tx1"/>
              </a:solidFill>
            </a:endParaRPr>
          </a:p>
        </p:txBody>
      </p:sp>
      <p:sp>
        <p:nvSpPr>
          <p:cNvPr id="8" name="Text Placeholder 5">
            <a:extLst>
              <a:ext uri="{FF2B5EF4-FFF2-40B4-BE49-F238E27FC236}">
                <a16:creationId xmlns:a16="http://schemas.microsoft.com/office/drawing/2014/main" id="{3E283CF1-71E6-5D45-B396-3DADA33943E0}"/>
              </a:ext>
            </a:extLst>
          </p:cNvPr>
          <p:cNvSpPr txBox="1">
            <a:spLocks/>
          </p:cNvSpPr>
          <p:nvPr/>
        </p:nvSpPr>
        <p:spPr>
          <a:xfrm>
            <a:off x="521494" y="1062757"/>
            <a:ext cx="8101013" cy="324250"/>
          </a:xfrm>
          <a:prstGeom prst="rect">
            <a:avLst/>
          </a:prstGeom>
          <a:noFill/>
          <a:ln/>
          <a:extLst>
            <a:ext uri="{909E8E84-426E-40DD-AFC4-6F175D3DCCD1}">
              <a14:hiddenFill xmlns:a14="http://schemas.microsoft.com/office/drawing/2010/main">
                <a:solidFill>
                  <a:srgbClr val="FFFFFF">
                    <a:lumMod val="100000"/>
                  </a:srgbClr>
                </a:solidFill>
              </a14:hiddenFill>
            </a:ext>
          </a:extLst>
        </p:spPr>
        <p:txBody>
          <a:bodyPr vert="horz" lIns="0" tIns="0" rIns="0" bIns="0" rtlCol="0" anchor="ctr">
            <a:noAutofit/>
          </a:bodyPr>
          <a:lstStyle>
            <a:lvl1pPr marL="0" indent="0" algn="l" defTabSz="914400" rtl="0" eaLnBrk="1" latinLnBrk="0" hangingPunct="1">
              <a:lnSpc>
                <a:spcPct val="90000"/>
              </a:lnSpc>
              <a:spcBef>
                <a:spcPts val="600"/>
              </a:spcBef>
              <a:buClr>
                <a:schemeClr val="tx2"/>
              </a:buClr>
              <a:buFont typeface="Wingdings 2" panose="05020102010507070707" pitchFamily="18" charset="2"/>
              <a:buNone/>
              <a:defRPr sz="1800" b="0" kern="1200">
                <a:solidFill>
                  <a:schemeClr val="tx2">
                    <a:lumMod val="100000"/>
                  </a:schemeClr>
                </a:solidFill>
                <a:latin typeface="Arial" panose="020B0604020202020204" pitchFamily="34" charset="0"/>
                <a:ea typeface="+mn-ea"/>
                <a:cs typeface="+mn-cs"/>
              </a:defRPr>
            </a:lvl1pPr>
            <a:lvl2pPr marL="541338" indent="-274638" algn="l" defTabSz="914400" rtl="0" eaLnBrk="1" latinLnBrk="0" hangingPunct="1">
              <a:lnSpc>
                <a:spcPct val="90000"/>
              </a:lnSpc>
              <a:spcBef>
                <a:spcPts val="600"/>
              </a:spcBef>
              <a:buClr>
                <a:schemeClr val="accent6"/>
              </a:buClr>
              <a:buFont typeface="Wingdings 2" panose="05020102010507070707" pitchFamily="18" charset="2"/>
              <a:buChar char=""/>
              <a:defRPr sz="1400" kern="1200">
                <a:solidFill>
                  <a:schemeClr val="tx1"/>
                </a:solidFill>
                <a:latin typeface="+mn-lt"/>
                <a:ea typeface="+mn-ea"/>
                <a:cs typeface="+mn-cs"/>
              </a:defRPr>
            </a:lvl2pPr>
            <a:lvl3pPr marL="808038" indent="-266700" algn="l" defTabSz="914400" rtl="0" eaLnBrk="1" latinLnBrk="0" hangingPunct="1">
              <a:lnSpc>
                <a:spcPct val="90000"/>
              </a:lnSpc>
              <a:spcBef>
                <a:spcPts val="600"/>
              </a:spcBef>
              <a:buClr>
                <a:schemeClr val="accent6"/>
              </a:buClr>
              <a:buFont typeface="Wingdings 2" panose="05020102010507070707" pitchFamily="18" charset="2"/>
              <a:buChar char=""/>
              <a:defRPr sz="1200" kern="1200">
                <a:solidFill>
                  <a:schemeClr val="tx1"/>
                </a:solidFill>
                <a:latin typeface="+mn-lt"/>
                <a:ea typeface="+mn-ea"/>
                <a:cs typeface="+mn-cs"/>
              </a:defRPr>
            </a:lvl3pPr>
            <a:lvl4pPr marL="1074738" indent="-266700" algn="l" defTabSz="914400" rtl="0" eaLnBrk="1" latinLnBrk="0" hangingPunct="1">
              <a:lnSpc>
                <a:spcPct val="90000"/>
              </a:lnSpc>
              <a:spcBef>
                <a:spcPts val="600"/>
              </a:spcBef>
              <a:buClr>
                <a:schemeClr val="tx2"/>
              </a:buClr>
              <a:buFont typeface="Wingdings 2" panose="05020102010507070707" pitchFamily="18" charset="2"/>
              <a:buChar char=""/>
              <a:defRPr sz="1200" kern="1200">
                <a:solidFill>
                  <a:schemeClr val="tx1"/>
                </a:solidFill>
                <a:latin typeface="+mn-lt"/>
                <a:ea typeface="+mn-ea"/>
                <a:cs typeface="+mn-cs"/>
              </a:defRPr>
            </a:lvl4pPr>
            <a:lvl5pPr marL="1341438" indent="-266700" algn="l" defTabSz="914400" rtl="0" eaLnBrk="1" latinLnBrk="0" hangingPunct="1">
              <a:lnSpc>
                <a:spcPct val="90000"/>
              </a:lnSpc>
              <a:spcBef>
                <a:spcPts val="600"/>
              </a:spcBef>
              <a:buClr>
                <a:schemeClr val="tx2"/>
              </a:buClr>
              <a:buFont typeface="Wingdings 2" panose="05020102010507070707" pitchFamily="18" charset="2"/>
              <a:buChar char=""/>
              <a:defRPr sz="1200" kern="1200">
                <a:solidFill>
                  <a:schemeClr val="tx1"/>
                </a:solidFill>
                <a:latin typeface="+mn-lt"/>
                <a:ea typeface="+mn-ea"/>
                <a:cs typeface="+mn-cs"/>
              </a:defRPr>
            </a:lvl5pPr>
            <a:lvl6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6pPr>
            <a:lvl7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7pPr>
            <a:lvl8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9pPr>
          </a:lstStyle>
          <a:p>
            <a:r>
              <a:rPr lang="en-DE"/>
              <a:t>Gricesche Maximen</a:t>
            </a:r>
          </a:p>
        </p:txBody>
      </p:sp>
    </p:spTree>
    <p:custDataLst>
      <p:tags r:id="rId1"/>
    </p:custDataLst>
    <p:extLst>
      <p:ext uri="{BB962C8B-B14F-4D97-AF65-F5344CB8AC3E}">
        <p14:creationId xmlns:p14="http://schemas.microsoft.com/office/powerpoint/2010/main" val="13548971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2F056-62FC-6C42-AF0D-36386CF4772E}"/>
              </a:ext>
            </a:extLst>
          </p:cNvPr>
          <p:cNvSpPr>
            <a:spLocks noGrp="1"/>
          </p:cNvSpPr>
          <p:nvPr>
            <p:ph type="title"/>
          </p:nvPr>
        </p:nvSpPr>
        <p:spPr/>
        <p:txBody>
          <a:bodyPr/>
          <a:lstStyle/>
          <a:p>
            <a:r>
              <a:rPr lang="en-US"/>
              <a:t>Wesentliche Erkenntnisse: Implikaturen</a:t>
            </a:r>
          </a:p>
        </p:txBody>
      </p:sp>
      <p:sp>
        <p:nvSpPr>
          <p:cNvPr id="3" name="Content Placeholder 2">
            <a:extLst>
              <a:ext uri="{FF2B5EF4-FFF2-40B4-BE49-F238E27FC236}">
                <a16:creationId xmlns:a16="http://schemas.microsoft.com/office/drawing/2014/main" id="{315C2768-8A9F-894F-906B-D60FB7006373}"/>
              </a:ext>
            </a:extLst>
          </p:cNvPr>
          <p:cNvSpPr>
            <a:spLocks noGrp="1"/>
          </p:cNvSpPr>
          <p:nvPr>
            <p:ph idx="1"/>
          </p:nvPr>
        </p:nvSpPr>
        <p:spPr>
          <a:xfrm>
            <a:off x="521522" y="1062757"/>
            <a:ext cx="8100956" cy="3423465"/>
          </a:xfrm>
        </p:spPr>
        <p:txBody>
          <a:bodyPr>
            <a:noAutofit/>
          </a:bodyPr>
          <a:lstStyle/>
          <a:p>
            <a:r>
              <a:rPr lang="en-US" sz="1802" b="1"/>
              <a:t>konversationelle Implikatur</a:t>
            </a:r>
          </a:p>
          <a:p>
            <a:pPr lvl="1"/>
            <a:r>
              <a:rPr lang="en-US" sz="1502"/>
              <a:t>partikularisierte konversationelle Implikatur: stark kontextabhängig</a:t>
            </a:r>
          </a:p>
          <a:p>
            <a:pPr lvl="2"/>
            <a:r>
              <a:rPr lang="en-US" sz="1352"/>
              <a:t>z.B. </a:t>
            </a:r>
            <a:r>
              <a:rPr lang="en-US" sz="1352" i="1"/>
              <a:t>Da ist die Tür</a:t>
            </a:r>
            <a:r>
              <a:rPr lang="en-US" sz="1352"/>
              <a:t>: Aufforderung zu gehen stark kontextabhängig</a:t>
            </a:r>
          </a:p>
          <a:p>
            <a:pPr lvl="1"/>
            <a:r>
              <a:rPr lang="en-US" sz="1502"/>
              <a:t>generalisierte konversationelle Implikatur: relativ kontextunabhängig</a:t>
            </a:r>
          </a:p>
          <a:p>
            <a:pPr lvl="2"/>
            <a:r>
              <a:rPr lang="en-US" sz="1352"/>
              <a:t>z.B. </a:t>
            </a:r>
            <a:r>
              <a:rPr lang="en-US" sz="1352" i="1"/>
              <a:t>ich habe ihn mit einer Frau gesehen: </a:t>
            </a:r>
            <a:r>
              <a:rPr lang="en-US" sz="1352"/>
              <a:t>impliziert weitgehend kontextunabhängig, dass es nicht seine Frau ist</a:t>
            </a:r>
          </a:p>
          <a:p>
            <a:pPr lvl="2"/>
            <a:endParaRPr lang="en-US" sz="1352"/>
          </a:p>
          <a:p>
            <a:endParaRPr lang="en-US" sz="601"/>
          </a:p>
          <a:p>
            <a:r>
              <a:rPr lang="en-US" sz="1802" b="1"/>
              <a:t>konventionelle Implikatur</a:t>
            </a:r>
          </a:p>
          <a:p>
            <a:pPr lvl="1"/>
            <a:r>
              <a:rPr lang="en-US" sz="1502"/>
              <a:t>nicht-propositionale Bedeutung: </a:t>
            </a:r>
            <a:r>
              <a:rPr lang="en-US" sz="1502" i="1"/>
              <a:t>Sie ist arm, aber glücklich.</a:t>
            </a:r>
          </a:p>
          <a:p>
            <a:pPr lvl="2"/>
            <a:r>
              <a:rPr lang="en-US" sz="1352"/>
              <a:t>Proposition 1: Sie ist arm; Proposition 2: Sie ist glücklich; nicht-wahrheitswertfähige Zusatzinformation: Zwischen beiden Propositionen würde man einen Gegensatz erwarten.</a:t>
            </a:r>
          </a:p>
          <a:p>
            <a:pPr lvl="2"/>
            <a:r>
              <a:rPr lang="en-US" sz="1352"/>
              <a:t>Auch wenn man der Aussage "Wer arm ist, ist (normalerweise) unglücklich" nicht zustimmt, würde man </a:t>
            </a:r>
            <a:r>
              <a:rPr lang="en-US" sz="1352" i="1"/>
              <a:t>Sie ist arm, aber glücklich </a:t>
            </a:r>
            <a:r>
              <a:rPr lang="en-US" sz="1352"/>
              <a:t>nicht als falsch bewerten, wenn beide Propositionen zutreffen.</a:t>
            </a:r>
          </a:p>
        </p:txBody>
      </p:sp>
    </p:spTree>
    <p:extLst>
      <p:ext uri="{BB962C8B-B14F-4D97-AF65-F5344CB8AC3E}">
        <p14:creationId xmlns:p14="http://schemas.microsoft.com/office/powerpoint/2010/main" val="2488836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EDD54-8A1E-7B4C-A634-8B6EC3B5C11A}"/>
              </a:ext>
            </a:extLst>
          </p:cNvPr>
          <p:cNvSpPr>
            <a:spLocks noGrp="1"/>
          </p:cNvSpPr>
          <p:nvPr>
            <p:ph type="title"/>
          </p:nvPr>
        </p:nvSpPr>
        <p:spPr/>
        <p:txBody>
          <a:bodyPr/>
          <a:lstStyle/>
          <a:p>
            <a:r>
              <a:rPr lang="en-DE"/>
              <a:t>Wesentliche Erkenntnisse</a:t>
            </a:r>
          </a:p>
        </p:txBody>
      </p:sp>
      <p:sp>
        <p:nvSpPr>
          <p:cNvPr id="3" name="Footer Placeholder 2">
            <a:extLst>
              <a:ext uri="{FF2B5EF4-FFF2-40B4-BE49-F238E27FC236}">
                <a16:creationId xmlns:a16="http://schemas.microsoft.com/office/drawing/2014/main" id="{2B7A8EB3-9D8B-E644-B508-88F4ACCAC9C8}"/>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F8504725-4D15-2847-8CFC-546BC5FD0DDD}"/>
              </a:ext>
            </a:extLst>
          </p:cNvPr>
          <p:cNvSpPr>
            <a:spLocks noGrp="1"/>
          </p:cNvSpPr>
          <p:nvPr>
            <p:ph type="sldNum" sz="quarter" idx="12"/>
          </p:nvPr>
        </p:nvSpPr>
        <p:spPr/>
        <p:txBody>
          <a:bodyPr/>
          <a:lstStyle/>
          <a:p>
            <a:fld id="{9D195BCC-3514-4B1B-9C18-24F3D67EC549}" type="slidenum">
              <a:rPr lang="de-DE" smtClean="0"/>
              <a:t>36</a:t>
            </a:fld>
            <a:endParaRPr lang="de-DE"/>
          </a:p>
        </p:txBody>
      </p:sp>
      <p:sp>
        <p:nvSpPr>
          <p:cNvPr id="5" name="Text Placeholder 4">
            <a:extLst>
              <a:ext uri="{FF2B5EF4-FFF2-40B4-BE49-F238E27FC236}">
                <a16:creationId xmlns:a16="http://schemas.microsoft.com/office/drawing/2014/main" id="{5AD632BC-394B-D248-BC86-3FA911245755}"/>
              </a:ext>
            </a:extLst>
          </p:cNvPr>
          <p:cNvSpPr>
            <a:spLocks noGrp="1"/>
          </p:cNvSpPr>
          <p:nvPr>
            <p:ph type="body" sz="quarter" idx="14"/>
          </p:nvPr>
        </p:nvSpPr>
        <p:spPr/>
        <p:txBody>
          <a:bodyPr/>
          <a:lstStyle/>
          <a:p>
            <a:endParaRPr lang="en-DE"/>
          </a:p>
        </p:txBody>
      </p:sp>
      <p:sp>
        <p:nvSpPr>
          <p:cNvPr id="6" name="Text Placeholder 5">
            <a:extLst>
              <a:ext uri="{FF2B5EF4-FFF2-40B4-BE49-F238E27FC236}">
                <a16:creationId xmlns:a16="http://schemas.microsoft.com/office/drawing/2014/main" id="{FFE37A45-01B6-4045-8FDD-3984F16EC5B1}"/>
              </a:ext>
            </a:extLst>
          </p:cNvPr>
          <p:cNvSpPr>
            <a:spLocks noGrp="1"/>
          </p:cNvSpPr>
          <p:nvPr>
            <p:ph type="body" sz="quarter" idx="15"/>
          </p:nvPr>
        </p:nvSpPr>
        <p:spPr/>
        <p:txBody>
          <a:bodyPr/>
          <a:lstStyle/>
          <a:p>
            <a:r>
              <a:rPr lang="en-DE"/>
              <a:t>Präsupposition</a:t>
            </a:r>
          </a:p>
        </p:txBody>
      </p:sp>
      <p:graphicFrame>
        <p:nvGraphicFramePr>
          <p:cNvPr id="7" name="Content Placeholder 3">
            <a:extLst>
              <a:ext uri="{FF2B5EF4-FFF2-40B4-BE49-F238E27FC236}">
                <a16:creationId xmlns:a16="http://schemas.microsoft.com/office/drawing/2014/main" id="{4460F1C4-39FF-9843-AB86-3D3AEA95ADF0}"/>
              </a:ext>
            </a:extLst>
          </p:cNvPr>
          <p:cNvGraphicFramePr>
            <a:graphicFrameLocks/>
          </p:cNvGraphicFramePr>
          <p:nvPr>
            <p:extLst>
              <p:ext uri="{D42A27DB-BD31-4B8C-83A1-F6EECF244321}">
                <p14:modId xmlns:p14="http://schemas.microsoft.com/office/powerpoint/2010/main" val="3227047698"/>
              </p:ext>
            </p:extLst>
          </p:nvPr>
        </p:nvGraphicFramePr>
        <p:xfrm>
          <a:off x="457200" y="1522988"/>
          <a:ext cx="8229600" cy="339344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2635108216"/>
                    </a:ext>
                  </a:extLst>
                </a:gridCol>
                <a:gridCol w="2743200">
                  <a:extLst>
                    <a:ext uri="{9D8B030D-6E8A-4147-A177-3AD203B41FA5}">
                      <a16:colId xmlns:a16="http://schemas.microsoft.com/office/drawing/2014/main" val="1352567719"/>
                    </a:ext>
                  </a:extLst>
                </a:gridCol>
                <a:gridCol w="2743200">
                  <a:extLst>
                    <a:ext uri="{9D8B030D-6E8A-4147-A177-3AD203B41FA5}">
                      <a16:colId xmlns:a16="http://schemas.microsoft.com/office/drawing/2014/main" val="1019152198"/>
                    </a:ext>
                  </a:extLst>
                </a:gridCol>
              </a:tblGrid>
              <a:tr h="316632">
                <a:tc>
                  <a:txBody>
                    <a:bodyPr/>
                    <a:lstStyle/>
                    <a:p>
                      <a:r>
                        <a:rPr lang="en-US" sz="1600"/>
                        <a:t>Typ</a:t>
                      </a:r>
                    </a:p>
                  </a:txBody>
                  <a:tcPr/>
                </a:tc>
                <a:tc>
                  <a:txBody>
                    <a:bodyPr/>
                    <a:lstStyle/>
                    <a:p>
                      <a:r>
                        <a:rPr lang="en-US" sz="1600"/>
                        <a:t>Beispiel</a:t>
                      </a:r>
                    </a:p>
                  </a:txBody>
                  <a:tcPr/>
                </a:tc>
                <a:tc>
                  <a:txBody>
                    <a:bodyPr/>
                    <a:lstStyle/>
                    <a:p>
                      <a:r>
                        <a:rPr lang="en-US" sz="1600"/>
                        <a:t>Präsupposition</a:t>
                      </a:r>
                    </a:p>
                  </a:txBody>
                  <a:tcPr/>
                </a:tc>
                <a:extLst>
                  <a:ext uri="{0D108BD9-81ED-4DB2-BD59-A6C34878D82A}">
                    <a16:rowId xmlns:a16="http://schemas.microsoft.com/office/drawing/2014/main" val="817170436"/>
                  </a:ext>
                </a:extLst>
              </a:tr>
              <a:tr h="370840">
                <a:tc>
                  <a:txBody>
                    <a:bodyPr/>
                    <a:lstStyle/>
                    <a:p>
                      <a:r>
                        <a:rPr lang="en-US" sz="1600"/>
                        <a:t>existentiell</a:t>
                      </a:r>
                    </a:p>
                  </a:txBody>
                  <a:tcPr/>
                </a:tc>
                <a:tc>
                  <a:txBody>
                    <a:bodyPr/>
                    <a:lstStyle/>
                    <a:p>
                      <a:r>
                        <a:rPr lang="en-US" sz="1600" i="1"/>
                        <a:t>der/die/das X</a:t>
                      </a:r>
                    </a:p>
                  </a:txBody>
                  <a:tcPr/>
                </a:tc>
                <a:tc>
                  <a:txBody>
                    <a:bodyPr/>
                    <a:lstStyle/>
                    <a:p>
                      <a:r>
                        <a:rPr lang="en-US" sz="1600"/>
                        <a:t>&gt;&gt; X existiert</a:t>
                      </a:r>
                    </a:p>
                  </a:txBody>
                  <a:tcPr/>
                </a:tc>
                <a:extLst>
                  <a:ext uri="{0D108BD9-81ED-4DB2-BD59-A6C34878D82A}">
                    <a16:rowId xmlns:a16="http://schemas.microsoft.com/office/drawing/2014/main" val="604197300"/>
                  </a:ext>
                </a:extLst>
              </a:tr>
              <a:tr h="370840">
                <a:tc>
                  <a:txBody>
                    <a:bodyPr/>
                    <a:lstStyle/>
                    <a:p>
                      <a:r>
                        <a:rPr lang="en-US" sz="1600"/>
                        <a:t>faktiv</a:t>
                      </a:r>
                    </a:p>
                  </a:txBody>
                  <a:tcPr/>
                </a:tc>
                <a:tc>
                  <a:txBody>
                    <a:bodyPr/>
                    <a:lstStyle/>
                    <a:p>
                      <a:r>
                        <a:rPr lang="en-US" sz="1600" i="1"/>
                        <a:t>Ich bereue, das getan zu haben.</a:t>
                      </a:r>
                    </a:p>
                  </a:txBody>
                  <a:tcPr/>
                </a:tc>
                <a:tc>
                  <a:txBody>
                    <a:bodyPr/>
                    <a:lstStyle/>
                    <a:p>
                      <a:r>
                        <a:rPr lang="en-US" sz="1600"/>
                        <a:t>&gt;&gt; Ich habe das getan</a:t>
                      </a:r>
                    </a:p>
                  </a:txBody>
                  <a:tcPr/>
                </a:tc>
                <a:extLst>
                  <a:ext uri="{0D108BD9-81ED-4DB2-BD59-A6C34878D82A}">
                    <a16:rowId xmlns:a16="http://schemas.microsoft.com/office/drawing/2014/main" val="822092799"/>
                  </a:ext>
                </a:extLst>
              </a:tr>
              <a:tr h="370840">
                <a:tc>
                  <a:txBody>
                    <a:bodyPr/>
                    <a:lstStyle/>
                    <a:p>
                      <a:r>
                        <a:rPr lang="en-US" sz="1600"/>
                        <a:t>nicht-faktiv</a:t>
                      </a:r>
                    </a:p>
                  </a:txBody>
                  <a:tcPr/>
                </a:tc>
                <a:tc>
                  <a:txBody>
                    <a:bodyPr/>
                    <a:lstStyle/>
                    <a:p>
                      <a:r>
                        <a:rPr lang="en-US" sz="1600" i="1"/>
                        <a:t>Sie gab vor, Lehrerin zu sein</a:t>
                      </a:r>
                    </a:p>
                  </a:txBody>
                  <a:tcPr/>
                </a:tc>
                <a:tc>
                  <a:txBody>
                    <a:bodyPr/>
                    <a:lstStyle/>
                    <a:p>
                      <a:r>
                        <a:rPr lang="en-US" sz="1600"/>
                        <a:t>&gt;&gt; Sie ist keine Lehrern</a:t>
                      </a:r>
                    </a:p>
                  </a:txBody>
                  <a:tcPr/>
                </a:tc>
                <a:extLst>
                  <a:ext uri="{0D108BD9-81ED-4DB2-BD59-A6C34878D82A}">
                    <a16:rowId xmlns:a16="http://schemas.microsoft.com/office/drawing/2014/main" val="902840996"/>
                  </a:ext>
                </a:extLst>
              </a:tr>
              <a:tr h="370840">
                <a:tc>
                  <a:txBody>
                    <a:bodyPr/>
                    <a:lstStyle/>
                    <a:p>
                      <a:r>
                        <a:rPr lang="en-US" sz="1600"/>
                        <a:t>lexikalisch</a:t>
                      </a:r>
                    </a:p>
                  </a:txBody>
                  <a:tcPr/>
                </a:tc>
                <a:tc>
                  <a:txBody>
                    <a:bodyPr/>
                    <a:lstStyle/>
                    <a:p>
                      <a:r>
                        <a:rPr lang="en-US" sz="1600" i="1"/>
                        <a:t>Sie schaffte es, zu entkommen</a:t>
                      </a:r>
                    </a:p>
                  </a:txBody>
                  <a:tcPr/>
                </a:tc>
                <a:tc>
                  <a:txBody>
                    <a:bodyPr/>
                    <a:lstStyle/>
                    <a:p>
                      <a:r>
                        <a:rPr lang="en-US" sz="1600"/>
                        <a:t>Sie versuchte zu entkommen</a:t>
                      </a:r>
                    </a:p>
                  </a:txBody>
                  <a:tcPr/>
                </a:tc>
                <a:extLst>
                  <a:ext uri="{0D108BD9-81ED-4DB2-BD59-A6C34878D82A}">
                    <a16:rowId xmlns:a16="http://schemas.microsoft.com/office/drawing/2014/main" val="983413091"/>
                  </a:ext>
                </a:extLst>
              </a:tr>
              <a:tr h="370840">
                <a:tc>
                  <a:txBody>
                    <a:bodyPr/>
                    <a:lstStyle/>
                    <a:p>
                      <a:r>
                        <a:rPr lang="en-US" sz="1600"/>
                        <a:t>strukturell</a:t>
                      </a:r>
                    </a:p>
                  </a:txBody>
                  <a:tcPr/>
                </a:tc>
                <a:tc>
                  <a:txBody>
                    <a:bodyPr/>
                    <a:lstStyle/>
                    <a:p>
                      <a:r>
                        <a:rPr lang="en-US" sz="1600" i="1"/>
                        <a:t>Wer kommt?</a:t>
                      </a:r>
                    </a:p>
                  </a:txBody>
                  <a:tcPr/>
                </a:tc>
                <a:tc>
                  <a:txBody>
                    <a:bodyPr/>
                    <a:lstStyle/>
                    <a:p>
                      <a:r>
                        <a:rPr lang="en-US" sz="1600"/>
                        <a:t>Jemand kommt</a:t>
                      </a:r>
                    </a:p>
                  </a:txBody>
                  <a:tcPr/>
                </a:tc>
                <a:extLst>
                  <a:ext uri="{0D108BD9-81ED-4DB2-BD59-A6C34878D82A}">
                    <a16:rowId xmlns:a16="http://schemas.microsoft.com/office/drawing/2014/main" val="1487547777"/>
                  </a:ext>
                </a:extLst>
              </a:tr>
              <a:tr h="370840">
                <a:tc>
                  <a:txBody>
                    <a:bodyPr/>
                    <a:lstStyle/>
                    <a:p>
                      <a:r>
                        <a:rPr lang="en-US" sz="1600"/>
                        <a:t>kontrafaktisch</a:t>
                      </a:r>
                    </a:p>
                  </a:txBody>
                  <a:tcPr/>
                </a:tc>
                <a:tc>
                  <a:txBody>
                    <a:bodyPr/>
                    <a:lstStyle/>
                    <a:p>
                      <a:r>
                        <a:rPr lang="en-US" sz="1600" i="1"/>
                        <a:t>Wenn ich nicht krank wäre, würde ich mitkommen.</a:t>
                      </a:r>
                    </a:p>
                  </a:txBody>
                  <a:tcPr/>
                </a:tc>
                <a:tc>
                  <a:txBody>
                    <a:bodyPr/>
                    <a:lstStyle/>
                    <a:p>
                      <a:r>
                        <a:rPr lang="en-US" sz="1600"/>
                        <a:t>Ich bin krank</a:t>
                      </a:r>
                    </a:p>
                  </a:txBody>
                  <a:tcPr/>
                </a:tc>
                <a:extLst>
                  <a:ext uri="{0D108BD9-81ED-4DB2-BD59-A6C34878D82A}">
                    <a16:rowId xmlns:a16="http://schemas.microsoft.com/office/drawing/2014/main" val="1240864544"/>
                  </a:ext>
                </a:extLst>
              </a:tr>
            </a:tbl>
          </a:graphicData>
        </a:graphic>
      </p:graphicFrame>
    </p:spTree>
    <p:extLst>
      <p:ext uri="{BB962C8B-B14F-4D97-AF65-F5344CB8AC3E}">
        <p14:creationId xmlns:p14="http://schemas.microsoft.com/office/powerpoint/2010/main" val="4374405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F5C67-2E9F-734B-98B9-39FCF7D1CC32}"/>
              </a:ext>
            </a:extLst>
          </p:cNvPr>
          <p:cNvSpPr>
            <a:spLocks noGrp="1"/>
          </p:cNvSpPr>
          <p:nvPr>
            <p:ph type="title"/>
          </p:nvPr>
        </p:nvSpPr>
        <p:spPr/>
        <p:txBody>
          <a:bodyPr/>
          <a:lstStyle/>
          <a:p>
            <a:r>
              <a:rPr lang="en-US"/>
              <a:t>Wesentliche Erkenntnisse: Deixis</a:t>
            </a:r>
          </a:p>
        </p:txBody>
      </p:sp>
      <p:sp>
        <p:nvSpPr>
          <p:cNvPr id="3" name="Content Placeholder 2">
            <a:extLst>
              <a:ext uri="{FF2B5EF4-FFF2-40B4-BE49-F238E27FC236}">
                <a16:creationId xmlns:a16="http://schemas.microsoft.com/office/drawing/2014/main" id="{694AB418-CBA6-4743-AEAA-0E81DAE18527}"/>
              </a:ext>
            </a:extLst>
          </p:cNvPr>
          <p:cNvSpPr>
            <a:spLocks noGrp="1"/>
          </p:cNvSpPr>
          <p:nvPr>
            <p:ph idx="1"/>
          </p:nvPr>
        </p:nvSpPr>
        <p:spPr>
          <a:xfrm>
            <a:off x="395536" y="1167673"/>
            <a:ext cx="4338482" cy="3423465"/>
          </a:xfrm>
        </p:spPr>
        <p:txBody>
          <a:bodyPr>
            <a:noAutofit/>
          </a:bodyPr>
          <a:lstStyle/>
          <a:p>
            <a:r>
              <a:rPr lang="en-US" sz="2000" b="1"/>
              <a:t>Personaldeixis:</a:t>
            </a:r>
            <a:r>
              <a:rPr lang="en-US" sz="2000"/>
              <a:t> </a:t>
            </a:r>
            <a:r>
              <a:rPr lang="en-US" sz="2000" i="1"/>
              <a:t>ich, wir</a:t>
            </a:r>
            <a:endParaRPr lang="en-US" sz="2000"/>
          </a:p>
          <a:p>
            <a:pPr lvl="1"/>
            <a:r>
              <a:rPr lang="en-US" sz="1800"/>
              <a:t>kontextabhängig: </a:t>
            </a:r>
            <a:r>
              <a:rPr lang="en-US" sz="1800" i="1"/>
              <a:t>Heute sind wir im Pragmatikkurs </a:t>
            </a:r>
            <a:r>
              <a:rPr lang="en-US" sz="1800"/>
              <a:t>vs. </a:t>
            </a:r>
            <a:r>
              <a:rPr lang="en-US" sz="1800" i="1"/>
              <a:t>Gestern haben wir alte Klausuren durch den Reißwolf gejagt</a:t>
            </a:r>
            <a:endParaRPr lang="en-US" sz="1800"/>
          </a:p>
          <a:p>
            <a:r>
              <a:rPr lang="en-US" sz="2000" b="1"/>
              <a:t>Temporaldeixis: </a:t>
            </a:r>
            <a:r>
              <a:rPr lang="en-US" sz="2000" i="1"/>
              <a:t>gestern, heute, morgen</a:t>
            </a:r>
            <a:endParaRPr lang="en-US" sz="2000"/>
          </a:p>
          <a:p>
            <a:r>
              <a:rPr lang="en-US" sz="2000" b="1"/>
              <a:t>Lokaldeixis: </a:t>
            </a:r>
            <a:r>
              <a:rPr lang="en-US" sz="2000" i="1"/>
              <a:t>hier, dort</a:t>
            </a:r>
          </a:p>
          <a:p>
            <a:r>
              <a:rPr lang="en-US" sz="2000" b="1"/>
              <a:t>Diskursdeixis: </a:t>
            </a:r>
            <a:r>
              <a:rPr lang="en-US" sz="2000"/>
              <a:t>z.B. </a:t>
            </a:r>
            <a:r>
              <a:rPr lang="en-US" sz="2000" i="1"/>
              <a:t>Tack, tack, tack: </a:t>
            </a:r>
            <a:r>
              <a:rPr lang="en-US" sz="2000" i="1" u="sng"/>
              <a:t>So</a:t>
            </a:r>
            <a:r>
              <a:rPr lang="en-US" sz="2000" i="1"/>
              <a:t> ging es die ganze Nacht.</a:t>
            </a:r>
          </a:p>
          <a:p>
            <a:r>
              <a:rPr lang="en-US" sz="2000" b="1"/>
              <a:t>Sozialdeixis: </a:t>
            </a:r>
            <a:r>
              <a:rPr lang="en-US" sz="2000" i="1"/>
              <a:t>Sehr geehrter Herr Bundeskanzler </a:t>
            </a:r>
            <a:r>
              <a:rPr lang="en-US" sz="2000"/>
              <a:t>vs. </a:t>
            </a:r>
            <a:r>
              <a:rPr lang="en-US" sz="2000" i="1"/>
              <a:t>Hey Olaf</a:t>
            </a:r>
            <a:endParaRPr lang="en-DE" sz="2000" b="1"/>
          </a:p>
          <a:p>
            <a:endParaRPr lang="en-US" sz="2000" i="1"/>
          </a:p>
          <a:p>
            <a:endParaRPr lang="en-US" sz="2000" b="1"/>
          </a:p>
        </p:txBody>
      </p:sp>
      <p:sp>
        <p:nvSpPr>
          <p:cNvPr id="4" name="TextBox 3">
            <a:extLst>
              <a:ext uri="{FF2B5EF4-FFF2-40B4-BE49-F238E27FC236}">
                <a16:creationId xmlns:a16="http://schemas.microsoft.com/office/drawing/2014/main" id="{9B0CA705-3C9D-B247-A0BC-BD77DA5FF93C}"/>
              </a:ext>
            </a:extLst>
          </p:cNvPr>
          <p:cNvSpPr txBox="1"/>
          <p:nvPr/>
        </p:nvSpPr>
        <p:spPr>
          <a:xfrm>
            <a:off x="6458984" y="4872509"/>
            <a:ext cx="2405853" cy="248401"/>
          </a:xfrm>
          <a:prstGeom prst="rect">
            <a:avLst/>
          </a:prstGeom>
          <a:noFill/>
        </p:spPr>
        <p:txBody>
          <a:bodyPr wrap="square" rtlCol="0">
            <a:spAutoFit/>
          </a:bodyPr>
          <a:lstStyle/>
          <a:p>
            <a:r>
              <a:rPr lang="en-US" sz="1014"/>
              <a:t>(Meibauer 2008: 15)</a:t>
            </a:r>
          </a:p>
        </p:txBody>
      </p:sp>
      <p:sp>
        <p:nvSpPr>
          <p:cNvPr id="5" name="Footer Placeholder 2">
            <a:extLst>
              <a:ext uri="{FF2B5EF4-FFF2-40B4-BE49-F238E27FC236}">
                <a16:creationId xmlns:a16="http://schemas.microsoft.com/office/drawing/2014/main" id="{3D2C8083-AD9B-C24B-B4C5-45032CDCF0BD}"/>
              </a:ext>
            </a:extLst>
          </p:cNvPr>
          <p:cNvSpPr>
            <a:spLocks noGrp="1"/>
          </p:cNvSpPr>
          <p:nvPr>
            <p:ph type="ftr" sz="quarter" idx="11"/>
          </p:nvPr>
        </p:nvSpPr>
        <p:spPr>
          <a:xfrm>
            <a:off x="628650" y="4975579"/>
            <a:ext cx="7129704" cy="148683"/>
          </a:xfrm>
        </p:spPr>
        <p:txBody>
          <a:bodyPr/>
          <a:lstStyle/>
          <a:p>
            <a:r>
              <a:rPr lang="de-DE"/>
              <a:t>(Meibauer et al. 2015; Finkbeiner 2015); Grafik: Wesn, CC BY-SA 3.0,,via Wikimedia Commons</a:t>
            </a:r>
          </a:p>
        </p:txBody>
      </p:sp>
      <p:pic>
        <p:nvPicPr>
          <p:cNvPr id="12290" name="Picture 2">
            <a:extLst>
              <a:ext uri="{FF2B5EF4-FFF2-40B4-BE49-F238E27FC236}">
                <a16:creationId xmlns:a16="http://schemas.microsoft.com/office/drawing/2014/main" id="{DCF2706B-6190-2D46-B909-6DDA5B1437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8" y="1419535"/>
            <a:ext cx="4008988" cy="3006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1314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22AF7-C420-2542-BBA8-184F3DBD295F}"/>
              </a:ext>
            </a:extLst>
          </p:cNvPr>
          <p:cNvSpPr>
            <a:spLocks noGrp="1"/>
          </p:cNvSpPr>
          <p:nvPr>
            <p:ph type="title"/>
          </p:nvPr>
        </p:nvSpPr>
        <p:spPr/>
        <p:txBody>
          <a:bodyPr/>
          <a:lstStyle/>
          <a:p>
            <a:r>
              <a:rPr lang="en-DE"/>
              <a:t>Wesentliche Erkenntnisse</a:t>
            </a:r>
          </a:p>
        </p:txBody>
      </p:sp>
      <p:sp>
        <p:nvSpPr>
          <p:cNvPr id="3" name="Footer Placeholder 2">
            <a:extLst>
              <a:ext uri="{FF2B5EF4-FFF2-40B4-BE49-F238E27FC236}">
                <a16:creationId xmlns:a16="http://schemas.microsoft.com/office/drawing/2014/main" id="{20CC390D-301D-EC4D-A88B-41582CF5249B}"/>
              </a:ext>
            </a:extLst>
          </p:cNvPr>
          <p:cNvSpPr>
            <a:spLocks noGrp="1"/>
          </p:cNvSpPr>
          <p:nvPr>
            <p:ph type="ftr" sz="quarter" idx="11"/>
          </p:nvPr>
        </p:nvSpPr>
        <p:spPr/>
        <p:txBody>
          <a:bodyPr/>
          <a:lstStyle/>
          <a:p>
            <a:r>
              <a:rPr lang="de-DE" sz="600"/>
              <a:t>Screenshot: https://www.spiegel.de/familie/inobhutnahme-durchs-jugendamt-aus-mir-ist-was-geworden-weil-ich-im-heim-aufgewachsen-bin-a-4e77f7be-7a33-462f-82e6-1cd6f590757c</a:t>
            </a:r>
          </a:p>
        </p:txBody>
      </p:sp>
      <p:sp>
        <p:nvSpPr>
          <p:cNvPr id="4" name="Slide Number Placeholder 3">
            <a:extLst>
              <a:ext uri="{FF2B5EF4-FFF2-40B4-BE49-F238E27FC236}">
                <a16:creationId xmlns:a16="http://schemas.microsoft.com/office/drawing/2014/main" id="{CDB56F10-04F1-B348-B40E-6B729C1A2BA5}"/>
              </a:ext>
            </a:extLst>
          </p:cNvPr>
          <p:cNvSpPr>
            <a:spLocks noGrp="1"/>
          </p:cNvSpPr>
          <p:nvPr>
            <p:ph type="sldNum" sz="quarter" idx="12"/>
          </p:nvPr>
        </p:nvSpPr>
        <p:spPr/>
        <p:txBody>
          <a:bodyPr/>
          <a:lstStyle/>
          <a:p>
            <a:fld id="{9D195BCC-3514-4B1B-9C18-24F3D67EC549}" type="slidenum">
              <a:rPr lang="de-DE" smtClean="0"/>
              <a:t>38</a:t>
            </a:fld>
            <a:endParaRPr lang="de-DE"/>
          </a:p>
        </p:txBody>
      </p:sp>
      <p:sp>
        <p:nvSpPr>
          <p:cNvPr id="5" name="Text Placeholder 4">
            <a:extLst>
              <a:ext uri="{FF2B5EF4-FFF2-40B4-BE49-F238E27FC236}">
                <a16:creationId xmlns:a16="http://schemas.microsoft.com/office/drawing/2014/main" id="{2CF4C0A9-693B-384C-AA91-F2E6876CBF1E}"/>
              </a:ext>
            </a:extLst>
          </p:cNvPr>
          <p:cNvSpPr>
            <a:spLocks noGrp="1"/>
          </p:cNvSpPr>
          <p:nvPr>
            <p:ph type="body" sz="quarter" idx="14"/>
          </p:nvPr>
        </p:nvSpPr>
        <p:spPr/>
        <p:txBody>
          <a:bodyPr/>
          <a:lstStyle/>
          <a:p>
            <a:endParaRPr lang="en-DE"/>
          </a:p>
        </p:txBody>
      </p:sp>
      <p:sp>
        <p:nvSpPr>
          <p:cNvPr id="6" name="Text Placeholder 5">
            <a:extLst>
              <a:ext uri="{FF2B5EF4-FFF2-40B4-BE49-F238E27FC236}">
                <a16:creationId xmlns:a16="http://schemas.microsoft.com/office/drawing/2014/main" id="{4F5263E6-09A8-3545-A0BE-058F22AFF2E2}"/>
              </a:ext>
            </a:extLst>
          </p:cNvPr>
          <p:cNvSpPr>
            <a:spLocks noGrp="1"/>
          </p:cNvSpPr>
          <p:nvPr>
            <p:ph type="body" sz="quarter" idx="15"/>
          </p:nvPr>
        </p:nvSpPr>
        <p:spPr/>
        <p:txBody>
          <a:bodyPr/>
          <a:lstStyle/>
          <a:p>
            <a:r>
              <a:rPr lang="en-DE"/>
              <a:t>Anapher und Katapher</a:t>
            </a:r>
          </a:p>
        </p:txBody>
      </p:sp>
      <p:pic>
        <p:nvPicPr>
          <p:cNvPr id="8" name="Picture 7" descr="Screenshot »Aus mir ist was geworden, weil ich im Heim aufgewachsen bin«:&#10;Ihre Mutter konnte nicht für sie (Katapher) sorgen – so kam Celine (Bezugswort) mit zehn Jahren ins Kinderheim. Für sie (Anapher) brach eine Welt zusammen. Aber bald tat sich eine neue auf, die sie zufriedener machte als zuvor. ">
            <a:extLst>
              <a:ext uri="{FF2B5EF4-FFF2-40B4-BE49-F238E27FC236}">
                <a16:creationId xmlns:a16="http://schemas.microsoft.com/office/drawing/2014/main" id="{4EAEDFCD-C838-F14D-9D81-4B5EA8ECC7F7}"/>
              </a:ext>
            </a:extLst>
          </p:cNvPr>
          <p:cNvPicPr>
            <a:picLocks noChangeAspect="1"/>
          </p:cNvPicPr>
          <p:nvPr/>
        </p:nvPicPr>
        <p:blipFill>
          <a:blip r:embed="rId2"/>
          <a:stretch>
            <a:fillRect/>
          </a:stretch>
        </p:blipFill>
        <p:spPr>
          <a:xfrm>
            <a:off x="683568" y="1597164"/>
            <a:ext cx="7353366" cy="3260113"/>
          </a:xfrm>
          <a:prstGeom prst="rect">
            <a:avLst/>
          </a:prstGeom>
        </p:spPr>
      </p:pic>
      <p:sp>
        <p:nvSpPr>
          <p:cNvPr id="11" name="Rectangle 10">
            <a:extLst>
              <a:ext uri="{FF2B5EF4-FFF2-40B4-BE49-F238E27FC236}">
                <a16:creationId xmlns:a16="http://schemas.microsoft.com/office/drawing/2014/main" id="{75557685-0D37-8B45-8472-DA269105D2EF}"/>
              </a:ext>
            </a:extLst>
          </p:cNvPr>
          <p:cNvSpPr/>
          <p:nvPr/>
        </p:nvSpPr>
        <p:spPr>
          <a:xfrm flipV="1">
            <a:off x="4572000" y="3637045"/>
            <a:ext cx="556766" cy="18000"/>
          </a:xfrm>
          <a:prstGeom prst="rect">
            <a:avLst/>
          </a:prstGeom>
          <a:solidFill>
            <a:schemeClr val="tx2"/>
          </a:solidFill>
          <a:ln w="38100">
            <a:solidFill>
              <a:srgbClr val="0070C0"/>
            </a:solidFill>
            <a:extLst>
              <a:ext uri="{C807C97D-BFC1-408E-A445-0C87EB9F89A2}">
                <ask:lineSketchStyleProps xmlns:ask="http://schemas.microsoft.com/office/drawing/2018/sketchyshapes" sd="4203133778">
                  <a:custGeom>
                    <a:avLst/>
                    <a:gdLst>
                      <a:gd name="connsiteX0" fmla="*/ 0 w 556766"/>
                      <a:gd name="connsiteY0" fmla="*/ 0 h 18000"/>
                      <a:gd name="connsiteX1" fmla="*/ 556766 w 556766"/>
                      <a:gd name="connsiteY1" fmla="*/ 0 h 18000"/>
                      <a:gd name="connsiteX2" fmla="*/ 556766 w 556766"/>
                      <a:gd name="connsiteY2" fmla="*/ 18000 h 18000"/>
                      <a:gd name="connsiteX3" fmla="*/ 0 w 556766"/>
                      <a:gd name="connsiteY3" fmla="*/ 18000 h 18000"/>
                      <a:gd name="connsiteX4" fmla="*/ 0 w 556766"/>
                      <a:gd name="connsiteY4" fmla="*/ 0 h 1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766" h="18000" fill="none" extrusionOk="0">
                        <a:moveTo>
                          <a:pt x="0" y="0"/>
                        </a:moveTo>
                        <a:cubicBezTo>
                          <a:pt x="163380" y="-26262"/>
                          <a:pt x="424935" y="-964"/>
                          <a:pt x="556766" y="0"/>
                        </a:cubicBezTo>
                        <a:cubicBezTo>
                          <a:pt x="556239" y="3866"/>
                          <a:pt x="556067" y="9986"/>
                          <a:pt x="556766" y="18000"/>
                        </a:cubicBezTo>
                        <a:cubicBezTo>
                          <a:pt x="358654" y="36999"/>
                          <a:pt x="151585" y="6161"/>
                          <a:pt x="0" y="18000"/>
                        </a:cubicBezTo>
                        <a:cubicBezTo>
                          <a:pt x="105" y="9798"/>
                          <a:pt x="-799" y="4681"/>
                          <a:pt x="0" y="0"/>
                        </a:cubicBezTo>
                        <a:close/>
                      </a:path>
                      <a:path w="556766" h="18000" stroke="0" extrusionOk="0">
                        <a:moveTo>
                          <a:pt x="0" y="0"/>
                        </a:moveTo>
                        <a:cubicBezTo>
                          <a:pt x="221609" y="-14102"/>
                          <a:pt x="363603" y="27534"/>
                          <a:pt x="556766" y="0"/>
                        </a:cubicBezTo>
                        <a:cubicBezTo>
                          <a:pt x="557454" y="7722"/>
                          <a:pt x="556897" y="10148"/>
                          <a:pt x="556766" y="18000"/>
                        </a:cubicBezTo>
                        <a:cubicBezTo>
                          <a:pt x="412005" y="14800"/>
                          <a:pt x="162117" y="31297"/>
                          <a:pt x="0" y="18000"/>
                        </a:cubicBezTo>
                        <a:cubicBezTo>
                          <a:pt x="547" y="13008"/>
                          <a:pt x="589" y="5005"/>
                          <a:pt x="0" y="0"/>
                        </a:cubicBezTo>
                        <a:close/>
                      </a:path>
                    </a:pathLst>
                  </a:custGeom>
                  <ask:type>
                    <ask:lineSketchFreehand/>
                  </ask:type>
                </ask:lineSketchStyleProps>
              </a:ext>
            </a:extLst>
          </a:ln>
          <a:effectLst>
            <a:reflection blurRad="211246" stA="75868" endPos="18000" dist="50800" dir="5400000" sy="-100000" algn="bl" rotWithShape="0"/>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400"/>
          </a:p>
        </p:txBody>
      </p:sp>
      <p:sp>
        <p:nvSpPr>
          <p:cNvPr id="12" name="Rectangle 11">
            <a:extLst>
              <a:ext uri="{FF2B5EF4-FFF2-40B4-BE49-F238E27FC236}">
                <a16:creationId xmlns:a16="http://schemas.microsoft.com/office/drawing/2014/main" id="{C2546507-6DA0-794E-AD8C-4C9A223127E2}"/>
              </a:ext>
            </a:extLst>
          </p:cNvPr>
          <p:cNvSpPr/>
          <p:nvPr/>
        </p:nvSpPr>
        <p:spPr>
          <a:xfrm flipV="1">
            <a:off x="899592" y="3644244"/>
            <a:ext cx="288032" cy="10800"/>
          </a:xfrm>
          <a:prstGeom prst="rect">
            <a:avLst/>
          </a:prstGeom>
          <a:solidFill>
            <a:schemeClr val="tx2"/>
          </a:solidFill>
          <a:ln w="38100">
            <a:solidFill>
              <a:srgbClr val="00B050"/>
            </a:solidFill>
            <a:extLst>
              <a:ext uri="{C807C97D-BFC1-408E-A445-0C87EB9F89A2}">
                <ask:lineSketchStyleProps xmlns:ask="http://schemas.microsoft.com/office/drawing/2018/sketchyshapes" sd="4203133778">
                  <a:custGeom>
                    <a:avLst/>
                    <a:gdLst>
                      <a:gd name="connsiteX0" fmla="*/ 0 w 288032"/>
                      <a:gd name="connsiteY0" fmla="*/ 0 h 10800"/>
                      <a:gd name="connsiteX1" fmla="*/ 288032 w 288032"/>
                      <a:gd name="connsiteY1" fmla="*/ 0 h 10800"/>
                      <a:gd name="connsiteX2" fmla="*/ 288032 w 288032"/>
                      <a:gd name="connsiteY2" fmla="*/ 10800 h 10800"/>
                      <a:gd name="connsiteX3" fmla="*/ 0 w 288032"/>
                      <a:gd name="connsiteY3" fmla="*/ 10800 h 10800"/>
                      <a:gd name="connsiteX4" fmla="*/ 0 w 288032"/>
                      <a:gd name="connsiteY4" fmla="*/ 0 h 1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32" h="10800" fill="none" extrusionOk="0">
                        <a:moveTo>
                          <a:pt x="0" y="0"/>
                        </a:moveTo>
                        <a:cubicBezTo>
                          <a:pt x="87368" y="1633"/>
                          <a:pt x="213976" y="-4090"/>
                          <a:pt x="288032" y="0"/>
                        </a:cubicBezTo>
                        <a:cubicBezTo>
                          <a:pt x="288225" y="5042"/>
                          <a:pt x="288053" y="8383"/>
                          <a:pt x="288032" y="10800"/>
                        </a:cubicBezTo>
                        <a:cubicBezTo>
                          <a:pt x="174842" y="15882"/>
                          <a:pt x="133446" y="7238"/>
                          <a:pt x="0" y="10800"/>
                        </a:cubicBezTo>
                        <a:cubicBezTo>
                          <a:pt x="105" y="8005"/>
                          <a:pt x="-79" y="5181"/>
                          <a:pt x="0" y="0"/>
                        </a:cubicBezTo>
                        <a:close/>
                      </a:path>
                      <a:path w="288032" h="10800" stroke="0" extrusionOk="0">
                        <a:moveTo>
                          <a:pt x="0" y="0"/>
                        </a:moveTo>
                        <a:cubicBezTo>
                          <a:pt x="128681" y="4587"/>
                          <a:pt x="157083" y="-5320"/>
                          <a:pt x="288032" y="0"/>
                        </a:cubicBezTo>
                        <a:cubicBezTo>
                          <a:pt x="288360" y="4923"/>
                          <a:pt x="288163" y="6528"/>
                          <a:pt x="288032" y="10800"/>
                        </a:cubicBezTo>
                        <a:cubicBezTo>
                          <a:pt x="214818" y="16967"/>
                          <a:pt x="90975" y="-2202"/>
                          <a:pt x="0" y="10800"/>
                        </a:cubicBezTo>
                        <a:cubicBezTo>
                          <a:pt x="-533" y="6047"/>
                          <a:pt x="-491" y="3309"/>
                          <a:pt x="0" y="0"/>
                        </a:cubicBezTo>
                        <a:close/>
                      </a:path>
                    </a:pathLst>
                  </a:custGeom>
                  <ask:type>
                    <ask:lineSketchFreehand/>
                  </ask:type>
                </ask:lineSketchStyleProps>
              </a:ext>
            </a:extLst>
          </a:ln>
          <a:effectLst>
            <a:reflection blurRad="211246" stA="75868" endPos="18000" dist="50800" dir="5400000" sy="-100000" algn="bl" rotWithShape="0"/>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400"/>
          </a:p>
        </p:txBody>
      </p:sp>
      <p:sp>
        <p:nvSpPr>
          <p:cNvPr id="13" name="Rectangle 12">
            <a:extLst>
              <a:ext uri="{FF2B5EF4-FFF2-40B4-BE49-F238E27FC236}">
                <a16:creationId xmlns:a16="http://schemas.microsoft.com/office/drawing/2014/main" id="{387E7BC2-29C2-EE4F-8380-3891EE1ED26F}"/>
              </a:ext>
            </a:extLst>
          </p:cNvPr>
          <p:cNvSpPr/>
          <p:nvPr/>
        </p:nvSpPr>
        <p:spPr>
          <a:xfrm flipV="1">
            <a:off x="2987824" y="3633444"/>
            <a:ext cx="288032" cy="10800"/>
          </a:xfrm>
          <a:prstGeom prst="rect">
            <a:avLst/>
          </a:prstGeom>
          <a:solidFill>
            <a:srgbClr val="00B050"/>
          </a:solidFill>
          <a:ln w="38100">
            <a:solidFill>
              <a:srgbClr val="00B050"/>
            </a:solidFill>
            <a:extLst>
              <a:ext uri="{C807C97D-BFC1-408E-A445-0C87EB9F89A2}">
                <ask:lineSketchStyleProps xmlns:ask="http://schemas.microsoft.com/office/drawing/2018/sketchyshapes" sd="4203133778">
                  <a:custGeom>
                    <a:avLst/>
                    <a:gdLst>
                      <a:gd name="connsiteX0" fmla="*/ 0 w 288032"/>
                      <a:gd name="connsiteY0" fmla="*/ 0 h 10800"/>
                      <a:gd name="connsiteX1" fmla="*/ 288032 w 288032"/>
                      <a:gd name="connsiteY1" fmla="*/ 0 h 10800"/>
                      <a:gd name="connsiteX2" fmla="*/ 288032 w 288032"/>
                      <a:gd name="connsiteY2" fmla="*/ 10800 h 10800"/>
                      <a:gd name="connsiteX3" fmla="*/ 0 w 288032"/>
                      <a:gd name="connsiteY3" fmla="*/ 10800 h 10800"/>
                      <a:gd name="connsiteX4" fmla="*/ 0 w 288032"/>
                      <a:gd name="connsiteY4" fmla="*/ 0 h 1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32" h="10800" fill="none" extrusionOk="0">
                        <a:moveTo>
                          <a:pt x="0" y="0"/>
                        </a:moveTo>
                        <a:cubicBezTo>
                          <a:pt x="87368" y="1633"/>
                          <a:pt x="213976" y="-4090"/>
                          <a:pt x="288032" y="0"/>
                        </a:cubicBezTo>
                        <a:cubicBezTo>
                          <a:pt x="288225" y="5042"/>
                          <a:pt x="288053" y="8383"/>
                          <a:pt x="288032" y="10800"/>
                        </a:cubicBezTo>
                        <a:cubicBezTo>
                          <a:pt x="174842" y="15882"/>
                          <a:pt x="133446" y="7238"/>
                          <a:pt x="0" y="10800"/>
                        </a:cubicBezTo>
                        <a:cubicBezTo>
                          <a:pt x="105" y="8005"/>
                          <a:pt x="-79" y="5181"/>
                          <a:pt x="0" y="0"/>
                        </a:cubicBezTo>
                        <a:close/>
                      </a:path>
                      <a:path w="288032" h="10800" stroke="0" extrusionOk="0">
                        <a:moveTo>
                          <a:pt x="0" y="0"/>
                        </a:moveTo>
                        <a:cubicBezTo>
                          <a:pt x="128681" y="4587"/>
                          <a:pt x="157083" y="-5320"/>
                          <a:pt x="288032" y="0"/>
                        </a:cubicBezTo>
                        <a:cubicBezTo>
                          <a:pt x="288360" y="4923"/>
                          <a:pt x="288163" y="6528"/>
                          <a:pt x="288032" y="10800"/>
                        </a:cubicBezTo>
                        <a:cubicBezTo>
                          <a:pt x="214818" y="16967"/>
                          <a:pt x="90975" y="-2202"/>
                          <a:pt x="0" y="10800"/>
                        </a:cubicBezTo>
                        <a:cubicBezTo>
                          <a:pt x="-533" y="6047"/>
                          <a:pt x="-491" y="3309"/>
                          <a:pt x="0" y="0"/>
                        </a:cubicBezTo>
                        <a:close/>
                      </a:path>
                    </a:pathLst>
                  </a:custGeom>
                  <ask:type>
                    <ask:lineSketchFreehand/>
                  </ask:type>
                </ask:lineSketchStyleProps>
              </a:ext>
            </a:extLst>
          </a:ln>
          <a:effectLst>
            <a:reflection blurRad="211246" stA="75868" endPos="18000" dist="50800" dir="5400000" sy="-100000" algn="bl" rotWithShape="0"/>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400"/>
          </a:p>
        </p:txBody>
      </p:sp>
      <p:sp>
        <p:nvSpPr>
          <p:cNvPr id="14" name="Rectangle 13">
            <a:extLst>
              <a:ext uri="{FF2B5EF4-FFF2-40B4-BE49-F238E27FC236}">
                <a16:creationId xmlns:a16="http://schemas.microsoft.com/office/drawing/2014/main" id="{A7D33477-0896-4842-B56C-20A276DDD967}"/>
              </a:ext>
            </a:extLst>
          </p:cNvPr>
          <p:cNvSpPr/>
          <p:nvPr/>
        </p:nvSpPr>
        <p:spPr>
          <a:xfrm flipV="1">
            <a:off x="899592" y="3871069"/>
            <a:ext cx="288032" cy="10800"/>
          </a:xfrm>
          <a:prstGeom prst="rect">
            <a:avLst/>
          </a:prstGeom>
          <a:solidFill>
            <a:schemeClr val="tx2"/>
          </a:solidFill>
          <a:ln w="38100">
            <a:solidFill>
              <a:srgbClr val="0070C0"/>
            </a:solidFill>
            <a:extLst>
              <a:ext uri="{C807C97D-BFC1-408E-A445-0C87EB9F89A2}">
                <ask:lineSketchStyleProps xmlns:ask="http://schemas.microsoft.com/office/drawing/2018/sketchyshapes" sd="4203133778">
                  <a:custGeom>
                    <a:avLst/>
                    <a:gdLst>
                      <a:gd name="connsiteX0" fmla="*/ 0 w 288032"/>
                      <a:gd name="connsiteY0" fmla="*/ 0 h 10800"/>
                      <a:gd name="connsiteX1" fmla="*/ 288032 w 288032"/>
                      <a:gd name="connsiteY1" fmla="*/ 0 h 10800"/>
                      <a:gd name="connsiteX2" fmla="*/ 288032 w 288032"/>
                      <a:gd name="connsiteY2" fmla="*/ 10800 h 10800"/>
                      <a:gd name="connsiteX3" fmla="*/ 0 w 288032"/>
                      <a:gd name="connsiteY3" fmla="*/ 10800 h 10800"/>
                      <a:gd name="connsiteX4" fmla="*/ 0 w 288032"/>
                      <a:gd name="connsiteY4" fmla="*/ 0 h 1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32" h="10800" fill="none" extrusionOk="0">
                        <a:moveTo>
                          <a:pt x="0" y="0"/>
                        </a:moveTo>
                        <a:cubicBezTo>
                          <a:pt x="87368" y="1633"/>
                          <a:pt x="213976" y="-4090"/>
                          <a:pt x="288032" y="0"/>
                        </a:cubicBezTo>
                        <a:cubicBezTo>
                          <a:pt x="288225" y="5042"/>
                          <a:pt x="288053" y="8383"/>
                          <a:pt x="288032" y="10800"/>
                        </a:cubicBezTo>
                        <a:cubicBezTo>
                          <a:pt x="174842" y="15882"/>
                          <a:pt x="133446" y="7238"/>
                          <a:pt x="0" y="10800"/>
                        </a:cubicBezTo>
                        <a:cubicBezTo>
                          <a:pt x="105" y="8005"/>
                          <a:pt x="-79" y="5181"/>
                          <a:pt x="0" y="0"/>
                        </a:cubicBezTo>
                        <a:close/>
                      </a:path>
                      <a:path w="288032" h="10800" stroke="0" extrusionOk="0">
                        <a:moveTo>
                          <a:pt x="0" y="0"/>
                        </a:moveTo>
                        <a:cubicBezTo>
                          <a:pt x="128681" y="4587"/>
                          <a:pt x="157083" y="-5320"/>
                          <a:pt x="288032" y="0"/>
                        </a:cubicBezTo>
                        <a:cubicBezTo>
                          <a:pt x="288360" y="4923"/>
                          <a:pt x="288163" y="6528"/>
                          <a:pt x="288032" y="10800"/>
                        </a:cubicBezTo>
                        <a:cubicBezTo>
                          <a:pt x="214818" y="16967"/>
                          <a:pt x="90975" y="-2202"/>
                          <a:pt x="0" y="10800"/>
                        </a:cubicBezTo>
                        <a:cubicBezTo>
                          <a:pt x="-533" y="6047"/>
                          <a:pt x="-491" y="3309"/>
                          <a:pt x="0" y="0"/>
                        </a:cubicBezTo>
                        <a:close/>
                      </a:path>
                    </a:pathLst>
                  </a:custGeom>
                  <ask:type>
                    <ask:lineSketchFreehand/>
                  </ask:type>
                </ask:lineSketchStyleProps>
              </a:ext>
            </a:extLst>
          </a:ln>
          <a:effectLst>
            <a:reflection blurRad="211246" stA="75868" endPos="18000" dist="50800" dir="5400000" sy="-100000" algn="bl" rotWithShape="0"/>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400"/>
          </a:p>
        </p:txBody>
      </p:sp>
      <p:sp>
        <p:nvSpPr>
          <p:cNvPr id="15" name="Freeform 14">
            <a:extLst>
              <a:ext uri="{FF2B5EF4-FFF2-40B4-BE49-F238E27FC236}">
                <a16:creationId xmlns:a16="http://schemas.microsoft.com/office/drawing/2014/main" id="{63F4BFA7-CB73-1A40-BB98-33F1CE89DDC8}"/>
              </a:ext>
            </a:extLst>
          </p:cNvPr>
          <p:cNvSpPr/>
          <p:nvPr/>
        </p:nvSpPr>
        <p:spPr>
          <a:xfrm>
            <a:off x="3128963" y="3240997"/>
            <a:ext cx="1714500" cy="188003"/>
          </a:xfrm>
          <a:custGeom>
            <a:avLst/>
            <a:gdLst>
              <a:gd name="connsiteX0" fmla="*/ 0 w 1714500"/>
              <a:gd name="connsiteY0" fmla="*/ 238599 h 238599"/>
              <a:gd name="connsiteX1" fmla="*/ 185737 w 1714500"/>
              <a:gd name="connsiteY1" fmla="*/ 110012 h 238599"/>
              <a:gd name="connsiteX2" fmla="*/ 757237 w 1714500"/>
              <a:gd name="connsiteY2" fmla="*/ 9999 h 238599"/>
              <a:gd name="connsiteX3" fmla="*/ 1214437 w 1714500"/>
              <a:gd name="connsiteY3" fmla="*/ 9999 h 238599"/>
              <a:gd name="connsiteX4" fmla="*/ 1543050 w 1714500"/>
              <a:gd name="connsiteY4" fmla="*/ 67149 h 238599"/>
              <a:gd name="connsiteX5" fmla="*/ 1714500 w 1714500"/>
              <a:gd name="connsiteY5" fmla="*/ 238599 h 238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4500" h="238599">
                <a:moveTo>
                  <a:pt x="0" y="238599"/>
                </a:moveTo>
                <a:cubicBezTo>
                  <a:pt x="29765" y="193355"/>
                  <a:pt x="59531" y="148112"/>
                  <a:pt x="185737" y="110012"/>
                </a:cubicBezTo>
                <a:cubicBezTo>
                  <a:pt x="311943" y="71912"/>
                  <a:pt x="585787" y="26668"/>
                  <a:pt x="757237" y="9999"/>
                </a:cubicBezTo>
                <a:cubicBezTo>
                  <a:pt x="928687" y="-6670"/>
                  <a:pt x="1083468" y="474"/>
                  <a:pt x="1214437" y="9999"/>
                </a:cubicBezTo>
                <a:cubicBezTo>
                  <a:pt x="1345406" y="19524"/>
                  <a:pt x="1459706" y="29049"/>
                  <a:pt x="1543050" y="67149"/>
                </a:cubicBezTo>
                <a:cubicBezTo>
                  <a:pt x="1626394" y="105249"/>
                  <a:pt x="1670447" y="171924"/>
                  <a:pt x="1714500" y="238599"/>
                </a:cubicBezTo>
              </a:path>
            </a:pathLst>
          </a:custGeom>
          <a:noFill/>
          <a:ln w="28575">
            <a:solidFill>
              <a:srgbClr val="00B050"/>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6" name="Freeform 15">
            <a:extLst>
              <a:ext uri="{FF2B5EF4-FFF2-40B4-BE49-F238E27FC236}">
                <a16:creationId xmlns:a16="http://schemas.microsoft.com/office/drawing/2014/main" id="{9F632E71-1F8B-514A-801F-EE582FDC0307}"/>
              </a:ext>
            </a:extLst>
          </p:cNvPr>
          <p:cNvSpPr/>
          <p:nvPr/>
        </p:nvSpPr>
        <p:spPr>
          <a:xfrm>
            <a:off x="1107066" y="3122695"/>
            <a:ext cx="3736397" cy="294724"/>
          </a:xfrm>
          <a:custGeom>
            <a:avLst/>
            <a:gdLst>
              <a:gd name="connsiteX0" fmla="*/ 0 w 1714500"/>
              <a:gd name="connsiteY0" fmla="*/ 238599 h 238599"/>
              <a:gd name="connsiteX1" fmla="*/ 185737 w 1714500"/>
              <a:gd name="connsiteY1" fmla="*/ 110012 h 238599"/>
              <a:gd name="connsiteX2" fmla="*/ 757237 w 1714500"/>
              <a:gd name="connsiteY2" fmla="*/ 9999 h 238599"/>
              <a:gd name="connsiteX3" fmla="*/ 1214437 w 1714500"/>
              <a:gd name="connsiteY3" fmla="*/ 9999 h 238599"/>
              <a:gd name="connsiteX4" fmla="*/ 1543050 w 1714500"/>
              <a:gd name="connsiteY4" fmla="*/ 67149 h 238599"/>
              <a:gd name="connsiteX5" fmla="*/ 1714500 w 1714500"/>
              <a:gd name="connsiteY5" fmla="*/ 238599 h 238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4500" h="238599">
                <a:moveTo>
                  <a:pt x="0" y="238599"/>
                </a:moveTo>
                <a:cubicBezTo>
                  <a:pt x="29765" y="193355"/>
                  <a:pt x="59531" y="148112"/>
                  <a:pt x="185737" y="110012"/>
                </a:cubicBezTo>
                <a:cubicBezTo>
                  <a:pt x="311943" y="71912"/>
                  <a:pt x="585787" y="26668"/>
                  <a:pt x="757237" y="9999"/>
                </a:cubicBezTo>
                <a:cubicBezTo>
                  <a:pt x="928687" y="-6670"/>
                  <a:pt x="1083468" y="474"/>
                  <a:pt x="1214437" y="9999"/>
                </a:cubicBezTo>
                <a:cubicBezTo>
                  <a:pt x="1345406" y="19524"/>
                  <a:pt x="1459706" y="29049"/>
                  <a:pt x="1543050" y="67149"/>
                </a:cubicBezTo>
                <a:cubicBezTo>
                  <a:pt x="1626394" y="105249"/>
                  <a:pt x="1670447" y="171924"/>
                  <a:pt x="1714500" y="238599"/>
                </a:cubicBezTo>
              </a:path>
            </a:pathLst>
          </a:custGeom>
          <a:noFill/>
          <a:ln w="28575">
            <a:solidFill>
              <a:srgbClr val="00B050"/>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7" name="Freeform 16">
            <a:extLst>
              <a:ext uri="{FF2B5EF4-FFF2-40B4-BE49-F238E27FC236}">
                <a16:creationId xmlns:a16="http://schemas.microsoft.com/office/drawing/2014/main" id="{E5F1487C-202A-464A-854B-C552F9B6942F}"/>
              </a:ext>
            </a:extLst>
          </p:cNvPr>
          <p:cNvSpPr/>
          <p:nvPr/>
        </p:nvSpPr>
        <p:spPr>
          <a:xfrm>
            <a:off x="1070474" y="3743325"/>
            <a:ext cx="3787276" cy="369544"/>
          </a:xfrm>
          <a:custGeom>
            <a:avLst/>
            <a:gdLst>
              <a:gd name="connsiteX0" fmla="*/ 3787276 w 3787276"/>
              <a:gd name="connsiteY0" fmla="*/ 0 h 369544"/>
              <a:gd name="connsiteX1" fmla="*/ 3587251 w 3787276"/>
              <a:gd name="connsiteY1" fmla="*/ 228600 h 369544"/>
              <a:gd name="connsiteX2" fmla="*/ 3258639 w 3787276"/>
              <a:gd name="connsiteY2" fmla="*/ 242888 h 369544"/>
              <a:gd name="connsiteX3" fmla="*/ 1701301 w 3787276"/>
              <a:gd name="connsiteY3" fmla="*/ 314325 h 369544"/>
              <a:gd name="connsiteX4" fmla="*/ 901201 w 3787276"/>
              <a:gd name="connsiteY4" fmla="*/ 357188 h 369544"/>
              <a:gd name="connsiteX5" fmla="*/ 143964 w 3787276"/>
              <a:gd name="connsiteY5" fmla="*/ 357188 h 369544"/>
              <a:gd name="connsiteX6" fmla="*/ 1089 w 3787276"/>
              <a:gd name="connsiteY6" fmla="*/ 214313 h 369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87276" h="369544">
                <a:moveTo>
                  <a:pt x="3787276" y="0"/>
                </a:moveTo>
                <a:cubicBezTo>
                  <a:pt x="3731316" y="94059"/>
                  <a:pt x="3675357" y="188119"/>
                  <a:pt x="3587251" y="228600"/>
                </a:cubicBezTo>
                <a:cubicBezTo>
                  <a:pt x="3499145" y="269081"/>
                  <a:pt x="3258639" y="242888"/>
                  <a:pt x="3258639" y="242888"/>
                </a:cubicBezTo>
                <a:lnTo>
                  <a:pt x="1701301" y="314325"/>
                </a:lnTo>
                <a:cubicBezTo>
                  <a:pt x="1308395" y="333375"/>
                  <a:pt x="1160757" y="350044"/>
                  <a:pt x="901201" y="357188"/>
                </a:cubicBezTo>
                <a:cubicBezTo>
                  <a:pt x="641645" y="364332"/>
                  <a:pt x="293983" y="381000"/>
                  <a:pt x="143964" y="357188"/>
                </a:cubicBezTo>
                <a:cubicBezTo>
                  <a:pt x="-6055" y="333376"/>
                  <a:pt x="-2483" y="273844"/>
                  <a:pt x="1089" y="214313"/>
                </a:cubicBezTo>
              </a:path>
            </a:pathLst>
          </a:custGeom>
          <a:noFill/>
          <a:ln w="28575">
            <a:solidFill>
              <a:srgbClr val="0070C0"/>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u="sng"/>
          </a:p>
        </p:txBody>
      </p:sp>
      <p:sp>
        <p:nvSpPr>
          <p:cNvPr id="18" name="TextBox 17">
            <a:extLst>
              <a:ext uri="{FF2B5EF4-FFF2-40B4-BE49-F238E27FC236}">
                <a16:creationId xmlns:a16="http://schemas.microsoft.com/office/drawing/2014/main" id="{07E29F50-94C4-E442-9915-5B223428CA7B}"/>
              </a:ext>
            </a:extLst>
          </p:cNvPr>
          <p:cNvSpPr txBox="1"/>
          <p:nvPr/>
        </p:nvSpPr>
        <p:spPr>
          <a:xfrm>
            <a:off x="5050890" y="3040942"/>
            <a:ext cx="1225015" cy="400110"/>
          </a:xfrm>
          <a:prstGeom prst="rect">
            <a:avLst/>
          </a:prstGeom>
          <a:noFill/>
        </p:spPr>
        <p:txBody>
          <a:bodyPr wrap="none" rtlCol="0">
            <a:spAutoFit/>
          </a:bodyPr>
          <a:lstStyle/>
          <a:p>
            <a:pPr algn="l"/>
            <a:r>
              <a:rPr lang="en-DE" sz="2000" b="1" dirty="0" err="1">
                <a:solidFill>
                  <a:srgbClr val="00B050"/>
                </a:solidFill>
                <a:latin typeface="Ink Free" panose="03080402000500000000" pitchFamily="66" charset="0"/>
              </a:rPr>
              <a:t>Katapher</a:t>
            </a:r>
          </a:p>
        </p:txBody>
      </p:sp>
      <p:sp>
        <p:nvSpPr>
          <p:cNvPr id="19" name="TextBox 18">
            <a:extLst>
              <a:ext uri="{FF2B5EF4-FFF2-40B4-BE49-F238E27FC236}">
                <a16:creationId xmlns:a16="http://schemas.microsoft.com/office/drawing/2014/main" id="{2E06A92F-0694-894F-93BD-07AB440CD159}"/>
              </a:ext>
            </a:extLst>
          </p:cNvPr>
          <p:cNvSpPr txBox="1"/>
          <p:nvPr/>
        </p:nvSpPr>
        <p:spPr>
          <a:xfrm>
            <a:off x="5077158" y="3912814"/>
            <a:ext cx="1103187" cy="400110"/>
          </a:xfrm>
          <a:prstGeom prst="rect">
            <a:avLst/>
          </a:prstGeom>
          <a:noFill/>
        </p:spPr>
        <p:txBody>
          <a:bodyPr wrap="none" rtlCol="0">
            <a:spAutoFit/>
          </a:bodyPr>
          <a:lstStyle/>
          <a:p>
            <a:pPr algn="l"/>
            <a:r>
              <a:rPr lang="en-DE" sz="2000" b="1" dirty="0" err="1">
                <a:solidFill>
                  <a:srgbClr val="0070C0"/>
                </a:solidFill>
                <a:latin typeface="Ink Free" panose="03080402000500000000" pitchFamily="66" charset="0"/>
              </a:rPr>
              <a:t>Anapher</a:t>
            </a:r>
          </a:p>
        </p:txBody>
      </p:sp>
    </p:spTree>
    <p:extLst>
      <p:ext uri="{BB962C8B-B14F-4D97-AF65-F5344CB8AC3E}">
        <p14:creationId xmlns:p14="http://schemas.microsoft.com/office/powerpoint/2010/main" val="1345599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right)">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p:bldP spid="1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C30A4-5105-AE45-8384-27FC1839CC0F}"/>
              </a:ext>
            </a:extLst>
          </p:cNvPr>
          <p:cNvSpPr>
            <a:spLocks noGrp="1"/>
          </p:cNvSpPr>
          <p:nvPr>
            <p:ph type="title"/>
          </p:nvPr>
        </p:nvSpPr>
        <p:spPr/>
        <p:txBody>
          <a:bodyPr/>
          <a:lstStyle/>
          <a:p>
            <a:r>
              <a:rPr lang="en-DE"/>
              <a:t>Wesentliche Erkenntnisse</a:t>
            </a:r>
          </a:p>
        </p:txBody>
      </p:sp>
      <p:sp>
        <p:nvSpPr>
          <p:cNvPr id="3" name="Footer Placeholder 2">
            <a:extLst>
              <a:ext uri="{FF2B5EF4-FFF2-40B4-BE49-F238E27FC236}">
                <a16:creationId xmlns:a16="http://schemas.microsoft.com/office/drawing/2014/main" id="{7D4691D6-CAAE-D24B-A3D2-A7E49018EDDA}"/>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9741CCBF-F431-3142-925D-897992690296}"/>
              </a:ext>
            </a:extLst>
          </p:cNvPr>
          <p:cNvSpPr>
            <a:spLocks noGrp="1"/>
          </p:cNvSpPr>
          <p:nvPr>
            <p:ph type="sldNum" sz="quarter" idx="12"/>
          </p:nvPr>
        </p:nvSpPr>
        <p:spPr/>
        <p:txBody>
          <a:bodyPr/>
          <a:lstStyle/>
          <a:p>
            <a:fld id="{9D195BCC-3514-4B1B-9C18-24F3D67EC549}" type="slidenum">
              <a:rPr lang="de-DE" smtClean="0"/>
              <a:t>39</a:t>
            </a:fld>
            <a:endParaRPr lang="de-DE"/>
          </a:p>
        </p:txBody>
      </p:sp>
      <p:sp>
        <p:nvSpPr>
          <p:cNvPr id="5" name="Text Placeholder 4">
            <a:extLst>
              <a:ext uri="{FF2B5EF4-FFF2-40B4-BE49-F238E27FC236}">
                <a16:creationId xmlns:a16="http://schemas.microsoft.com/office/drawing/2014/main" id="{9E55F7A7-8D00-0A43-A2C5-804A7D79A662}"/>
              </a:ext>
            </a:extLst>
          </p:cNvPr>
          <p:cNvSpPr>
            <a:spLocks noGrp="1"/>
          </p:cNvSpPr>
          <p:nvPr>
            <p:ph type="body" sz="quarter" idx="14"/>
          </p:nvPr>
        </p:nvSpPr>
        <p:spPr/>
        <p:txBody>
          <a:bodyPr/>
          <a:lstStyle/>
          <a:p>
            <a:r>
              <a:rPr lang="en-DE"/>
              <a:t>Typen des Bedeutungswandels:</a:t>
            </a:r>
          </a:p>
          <a:p>
            <a:pPr lvl="1"/>
            <a:r>
              <a:rPr lang="en-DE">
                <a:solidFill>
                  <a:srgbClr val="0070C0"/>
                </a:solidFill>
              </a:rPr>
              <a:t>Bedeutungsverengung</a:t>
            </a:r>
            <a:r>
              <a:rPr lang="en-DE"/>
              <a:t> (</a:t>
            </a:r>
            <a:r>
              <a:rPr lang="en-DE" i="1"/>
              <a:t>fahren </a:t>
            </a:r>
            <a:r>
              <a:rPr lang="en-DE"/>
              <a:t>'gehen' &gt; 'fahren')</a:t>
            </a:r>
          </a:p>
          <a:p>
            <a:pPr lvl="1"/>
            <a:r>
              <a:rPr lang="en-DE">
                <a:solidFill>
                  <a:srgbClr val="0070C0"/>
                </a:solidFill>
              </a:rPr>
              <a:t>Bedeutungserweiterung</a:t>
            </a:r>
            <a:r>
              <a:rPr lang="en-DE"/>
              <a:t> (</a:t>
            </a:r>
            <a:r>
              <a:rPr lang="en-DE" i="1"/>
              <a:t>fertig </a:t>
            </a:r>
            <a:r>
              <a:rPr lang="en-DE"/>
              <a:t>'bereit zur Fahrt' &gt; 'bereit/vorbereitet')</a:t>
            </a:r>
          </a:p>
          <a:p>
            <a:pPr lvl="1"/>
            <a:r>
              <a:rPr lang="en-DE">
                <a:solidFill>
                  <a:srgbClr val="0070C0"/>
                </a:solidFill>
              </a:rPr>
              <a:t>Bedeutungsverbesserung</a:t>
            </a:r>
            <a:r>
              <a:rPr lang="en-DE"/>
              <a:t> (Meliorisierung): mhd. </a:t>
            </a:r>
            <a:r>
              <a:rPr lang="en-DE" i="1"/>
              <a:t>arbeit </a:t>
            </a:r>
            <a:r>
              <a:rPr lang="en-DE"/>
              <a:t>'Mühe, Leid' &gt; nhd. </a:t>
            </a:r>
            <a:r>
              <a:rPr lang="en-DE" i="1"/>
              <a:t>Arbeit </a:t>
            </a:r>
            <a:r>
              <a:rPr lang="en-DE"/>
              <a:t>'Arbeit'; ahd. </a:t>
            </a:r>
            <a:r>
              <a:rPr lang="en-GB"/>
              <a:t>mar(a)hscalc 'Pferdeknecht' &gt; nhd. </a:t>
            </a:r>
            <a:r>
              <a:rPr lang="en-GB" i="1"/>
              <a:t>Marschall</a:t>
            </a:r>
            <a:r>
              <a:rPr lang="en-GB"/>
              <a:t>; ähnlich auch altengl. </a:t>
            </a:r>
            <a:r>
              <a:rPr lang="en-GB" i="1"/>
              <a:t>hlāfweard</a:t>
            </a:r>
            <a:r>
              <a:rPr lang="en-GB"/>
              <a:t> (aus </a:t>
            </a:r>
            <a:r>
              <a:rPr lang="en-GB" i="1"/>
              <a:t>hlāf</a:t>
            </a:r>
            <a:r>
              <a:rPr lang="en-GB"/>
              <a:t> 'Brot' + </a:t>
            </a:r>
            <a:r>
              <a:rPr lang="en-GB" i="1"/>
              <a:t>weard</a:t>
            </a:r>
            <a:r>
              <a:rPr lang="en-GB"/>
              <a:t> 'Wächter</a:t>
            </a:r>
            <a:r>
              <a:rPr lang="de-DE"/>
              <a:t>') &gt; mittelengl. </a:t>
            </a:r>
            <a:r>
              <a:rPr lang="de-DE" i="1"/>
              <a:t>lord </a:t>
            </a:r>
            <a:r>
              <a:rPr lang="de-DE"/>
              <a:t>'Lord'</a:t>
            </a:r>
            <a:endParaRPr lang="en-DE"/>
          </a:p>
          <a:p>
            <a:pPr lvl="1"/>
            <a:r>
              <a:rPr lang="en-DE">
                <a:solidFill>
                  <a:srgbClr val="0070C0"/>
                </a:solidFill>
              </a:rPr>
              <a:t>Bedeutungsverschlechterung</a:t>
            </a:r>
            <a:r>
              <a:rPr lang="en-DE"/>
              <a:t> (Pejorisierung): ahd. </a:t>
            </a:r>
            <a:r>
              <a:rPr lang="en-DE" i="1"/>
              <a:t>diorna </a:t>
            </a:r>
            <a:r>
              <a:rPr lang="en-DE"/>
              <a:t>'Mädchen' &gt; mhd. </a:t>
            </a:r>
            <a:r>
              <a:rPr lang="en-DE" i="1"/>
              <a:t>dierne </a:t>
            </a:r>
            <a:r>
              <a:rPr lang="en-DE"/>
              <a:t>'Dienerin' &gt; nhd. </a:t>
            </a:r>
            <a:r>
              <a:rPr lang="en-DE" i="1"/>
              <a:t>Dirne </a:t>
            </a:r>
            <a:r>
              <a:rPr lang="en-DE"/>
              <a:t>'Prostituierte'</a:t>
            </a:r>
          </a:p>
        </p:txBody>
      </p:sp>
      <p:sp>
        <p:nvSpPr>
          <p:cNvPr id="6" name="Text Placeholder 5">
            <a:extLst>
              <a:ext uri="{FF2B5EF4-FFF2-40B4-BE49-F238E27FC236}">
                <a16:creationId xmlns:a16="http://schemas.microsoft.com/office/drawing/2014/main" id="{693DB1B5-4DFB-6745-B2C0-63663883B545}"/>
              </a:ext>
            </a:extLst>
          </p:cNvPr>
          <p:cNvSpPr>
            <a:spLocks noGrp="1"/>
          </p:cNvSpPr>
          <p:nvPr>
            <p:ph type="body" sz="quarter" idx="15"/>
          </p:nvPr>
        </p:nvSpPr>
        <p:spPr/>
        <p:txBody>
          <a:bodyPr/>
          <a:lstStyle/>
          <a:p>
            <a:r>
              <a:rPr lang="en-DE"/>
              <a:t>Historische Semantik und Pragmatik</a:t>
            </a:r>
          </a:p>
        </p:txBody>
      </p:sp>
    </p:spTree>
    <p:extLst>
      <p:ext uri="{BB962C8B-B14F-4D97-AF65-F5344CB8AC3E}">
        <p14:creationId xmlns:p14="http://schemas.microsoft.com/office/powerpoint/2010/main" val="3262108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31B61-809E-F345-B603-734EB0D1B2DA}"/>
              </a:ext>
            </a:extLst>
          </p:cNvPr>
          <p:cNvSpPr>
            <a:spLocks noGrp="1"/>
          </p:cNvSpPr>
          <p:nvPr>
            <p:ph type="title"/>
          </p:nvPr>
        </p:nvSpPr>
        <p:spPr/>
        <p:txBody>
          <a:bodyPr/>
          <a:lstStyle/>
          <a:p>
            <a:r>
              <a:rPr lang="en-DE"/>
              <a:t>Semantik-Pragmatik-Schnittstelle</a:t>
            </a:r>
          </a:p>
        </p:txBody>
      </p:sp>
      <p:sp>
        <p:nvSpPr>
          <p:cNvPr id="3" name="Footer Placeholder 2">
            <a:extLst>
              <a:ext uri="{FF2B5EF4-FFF2-40B4-BE49-F238E27FC236}">
                <a16:creationId xmlns:a16="http://schemas.microsoft.com/office/drawing/2014/main" id="{63E1D9D3-F5D3-FD41-9CB6-E57A643C57FD}"/>
              </a:ext>
            </a:extLst>
          </p:cNvPr>
          <p:cNvSpPr>
            <a:spLocks noGrp="1"/>
          </p:cNvSpPr>
          <p:nvPr>
            <p:ph type="ftr" sz="quarter" idx="11"/>
          </p:nvPr>
        </p:nvSpPr>
        <p:spPr/>
        <p:txBody>
          <a:bodyPr/>
          <a:lstStyle/>
          <a:p>
            <a:r>
              <a:rPr lang="de-DE"/>
              <a:t>(Finkbeiner 2015: 75ff.)</a:t>
            </a:r>
          </a:p>
        </p:txBody>
      </p:sp>
      <p:sp>
        <p:nvSpPr>
          <p:cNvPr id="4" name="Slide Number Placeholder 3">
            <a:extLst>
              <a:ext uri="{FF2B5EF4-FFF2-40B4-BE49-F238E27FC236}">
                <a16:creationId xmlns:a16="http://schemas.microsoft.com/office/drawing/2014/main" id="{89D34EEC-91D7-824B-A51E-7B35BDFBE9E0}"/>
              </a:ext>
            </a:extLst>
          </p:cNvPr>
          <p:cNvSpPr>
            <a:spLocks noGrp="1"/>
          </p:cNvSpPr>
          <p:nvPr>
            <p:ph type="sldNum" sz="quarter" idx="12"/>
          </p:nvPr>
        </p:nvSpPr>
        <p:spPr/>
        <p:txBody>
          <a:bodyPr/>
          <a:lstStyle/>
          <a:p>
            <a:fld id="{9D195BCC-3514-4B1B-9C18-24F3D67EC549}" type="slidenum">
              <a:rPr lang="de-DE" smtClean="0"/>
              <a:t>4</a:t>
            </a:fld>
            <a:endParaRPr lang="de-DE"/>
          </a:p>
        </p:txBody>
      </p:sp>
      <p:graphicFrame>
        <p:nvGraphicFramePr>
          <p:cNvPr id="8" name="Table 8">
            <a:extLst>
              <a:ext uri="{FF2B5EF4-FFF2-40B4-BE49-F238E27FC236}">
                <a16:creationId xmlns:a16="http://schemas.microsoft.com/office/drawing/2014/main" id="{C772B3B4-4AB2-BD4A-AE2B-254E35CB88BC}"/>
              </a:ext>
            </a:extLst>
          </p:cNvPr>
          <p:cNvGraphicFramePr>
            <a:graphicFrameLocks noGrp="1"/>
          </p:cNvGraphicFramePr>
          <p:nvPr>
            <p:extLst>
              <p:ext uri="{D42A27DB-BD31-4B8C-83A1-F6EECF244321}">
                <p14:modId xmlns:p14="http://schemas.microsoft.com/office/powerpoint/2010/main" val="1126894584"/>
              </p:ext>
            </p:extLst>
          </p:nvPr>
        </p:nvGraphicFramePr>
        <p:xfrm>
          <a:off x="1698698" y="867725"/>
          <a:ext cx="5154690" cy="4023360"/>
        </p:xfrm>
        <a:graphic>
          <a:graphicData uri="http://schemas.openxmlformats.org/drawingml/2006/table">
            <a:tbl>
              <a:tblPr firstRow="1" bandRow="1">
                <a:tableStyleId>{5C22544A-7EE6-4342-B048-85BDC9FD1C3A}</a:tableStyleId>
              </a:tblPr>
              <a:tblGrid>
                <a:gridCol w="2577345">
                  <a:extLst>
                    <a:ext uri="{9D8B030D-6E8A-4147-A177-3AD203B41FA5}">
                      <a16:colId xmlns:a16="http://schemas.microsoft.com/office/drawing/2014/main" val="2713331156"/>
                    </a:ext>
                  </a:extLst>
                </a:gridCol>
                <a:gridCol w="2577345">
                  <a:extLst>
                    <a:ext uri="{9D8B030D-6E8A-4147-A177-3AD203B41FA5}">
                      <a16:colId xmlns:a16="http://schemas.microsoft.com/office/drawing/2014/main" val="1576587632"/>
                    </a:ext>
                  </a:extLst>
                </a:gridCol>
              </a:tblGrid>
              <a:tr h="276625">
                <a:tc>
                  <a:txBody>
                    <a:bodyPr/>
                    <a:lstStyle/>
                    <a:p>
                      <a:r>
                        <a:rPr lang="en-DE" sz="1600"/>
                        <a:t>wörtl. Bed.</a:t>
                      </a:r>
                    </a:p>
                  </a:txBody>
                  <a:tcPr/>
                </a:tc>
                <a:tc>
                  <a:txBody>
                    <a:bodyPr/>
                    <a:lstStyle/>
                    <a:p>
                      <a:r>
                        <a:rPr lang="en-DE" sz="1600"/>
                        <a:t>nicht-wörtl. Bed.</a:t>
                      </a:r>
                    </a:p>
                  </a:txBody>
                  <a:tcPr/>
                </a:tc>
                <a:extLst>
                  <a:ext uri="{0D108BD9-81ED-4DB2-BD59-A6C34878D82A}">
                    <a16:rowId xmlns:a16="http://schemas.microsoft.com/office/drawing/2014/main" val="3904847846"/>
                  </a:ext>
                </a:extLst>
              </a:tr>
              <a:tr h="280467">
                <a:tc>
                  <a:txBody>
                    <a:bodyPr/>
                    <a:lstStyle/>
                    <a:p>
                      <a:r>
                        <a:rPr lang="en-DE" sz="1600"/>
                        <a:t>sprachlich</a:t>
                      </a:r>
                    </a:p>
                  </a:txBody>
                  <a:tcPr/>
                </a:tc>
                <a:tc>
                  <a:txBody>
                    <a:bodyPr/>
                    <a:lstStyle/>
                    <a:p>
                      <a:r>
                        <a:rPr lang="en-DE" sz="1600"/>
                        <a:t>außersprachl.</a:t>
                      </a:r>
                    </a:p>
                  </a:txBody>
                  <a:tcPr/>
                </a:tc>
                <a:extLst>
                  <a:ext uri="{0D108BD9-81ED-4DB2-BD59-A6C34878D82A}">
                    <a16:rowId xmlns:a16="http://schemas.microsoft.com/office/drawing/2014/main" val="1420675634"/>
                  </a:ext>
                </a:extLst>
              </a:tr>
              <a:tr h="280467">
                <a:tc>
                  <a:txBody>
                    <a:bodyPr/>
                    <a:lstStyle/>
                    <a:p>
                      <a:r>
                        <a:rPr lang="en-DE" sz="1600"/>
                        <a:t>direkt</a:t>
                      </a:r>
                    </a:p>
                  </a:txBody>
                  <a:tcPr/>
                </a:tc>
                <a:tc>
                  <a:txBody>
                    <a:bodyPr/>
                    <a:lstStyle/>
                    <a:p>
                      <a:r>
                        <a:rPr lang="en-DE" sz="1600"/>
                        <a:t>indirekt</a:t>
                      </a:r>
                    </a:p>
                  </a:txBody>
                  <a:tcPr/>
                </a:tc>
                <a:extLst>
                  <a:ext uri="{0D108BD9-81ED-4DB2-BD59-A6C34878D82A}">
                    <a16:rowId xmlns:a16="http://schemas.microsoft.com/office/drawing/2014/main" val="1759900804"/>
                  </a:ext>
                </a:extLst>
              </a:tr>
              <a:tr h="280467">
                <a:tc>
                  <a:txBody>
                    <a:bodyPr/>
                    <a:lstStyle/>
                    <a:p>
                      <a:r>
                        <a:rPr lang="en-DE" sz="1600"/>
                        <a:t>kontexthabh.</a:t>
                      </a:r>
                    </a:p>
                  </a:txBody>
                  <a:tcPr/>
                </a:tc>
                <a:tc>
                  <a:txBody>
                    <a:bodyPr/>
                    <a:lstStyle/>
                    <a:p>
                      <a:r>
                        <a:rPr lang="en-DE" sz="1600"/>
                        <a:t>kontextunabh.</a:t>
                      </a:r>
                    </a:p>
                  </a:txBody>
                  <a:tcPr/>
                </a:tc>
                <a:extLst>
                  <a:ext uri="{0D108BD9-81ED-4DB2-BD59-A6C34878D82A}">
                    <a16:rowId xmlns:a16="http://schemas.microsoft.com/office/drawing/2014/main" val="1660855138"/>
                  </a:ext>
                </a:extLst>
              </a:tr>
              <a:tr h="280467">
                <a:tc>
                  <a:txBody>
                    <a:bodyPr/>
                    <a:lstStyle/>
                    <a:p>
                      <a:r>
                        <a:rPr lang="en-DE" sz="1600"/>
                        <a:t>unmarkiert</a:t>
                      </a:r>
                    </a:p>
                  </a:txBody>
                  <a:tcPr/>
                </a:tc>
                <a:tc>
                  <a:txBody>
                    <a:bodyPr/>
                    <a:lstStyle/>
                    <a:p>
                      <a:r>
                        <a:rPr lang="en-DE" sz="1600"/>
                        <a:t>markiert</a:t>
                      </a:r>
                    </a:p>
                  </a:txBody>
                  <a:tcPr/>
                </a:tc>
                <a:extLst>
                  <a:ext uri="{0D108BD9-81ED-4DB2-BD59-A6C34878D82A}">
                    <a16:rowId xmlns:a16="http://schemas.microsoft.com/office/drawing/2014/main" val="4047478856"/>
                  </a:ext>
                </a:extLst>
              </a:tr>
              <a:tr h="280467">
                <a:tc>
                  <a:txBody>
                    <a:bodyPr/>
                    <a:lstStyle/>
                    <a:p>
                      <a:r>
                        <a:rPr lang="en-DE" sz="1600"/>
                        <a:t>konventionell</a:t>
                      </a:r>
                    </a:p>
                  </a:txBody>
                  <a:tcPr/>
                </a:tc>
                <a:tc>
                  <a:txBody>
                    <a:bodyPr/>
                    <a:lstStyle/>
                    <a:p>
                      <a:r>
                        <a:rPr lang="en-DE" sz="1600"/>
                        <a:t>inferiert</a:t>
                      </a:r>
                    </a:p>
                  </a:txBody>
                  <a:tcPr/>
                </a:tc>
                <a:extLst>
                  <a:ext uri="{0D108BD9-81ED-4DB2-BD59-A6C34878D82A}">
                    <a16:rowId xmlns:a16="http://schemas.microsoft.com/office/drawing/2014/main" val="1728757639"/>
                  </a:ext>
                </a:extLst>
              </a:tr>
              <a:tr h="280467">
                <a:tc>
                  <a:txBody>
                    <a:bodyPr/>
                    <a:lstStyle/>
                    <a:p>
                      <a:r>
                        <a:rPr lang="en-DE" sz="1600"/>
                        <a:t>obligator.</a:t>
                      </a:r>
                    </a:p>
                  </a:txBody>
                  <a:tcPr/>
                </a:tc>
                <a:tc>
                  <a:txBody>
                    <a:bodyPr/>
                    <a:lstStyle/>
                    <a:p>
                      <a:r>
                        <a:rPr lang="en-DE" sz="1600"/>
                        <a:t>optional</a:t>
                      </a:r>
                    </a:p>
                  </a:txBody>
                  <a:tcPr/>
                </a:tc>
                <a:extLst>
                  <a:ext uri="{0D108BD9-81ED-4DB2-BD59-A6C34878D82A}">
                    <a16:rowId xmlns:a16="http://schemas.microsoft.com/office/drawing/2014/main" val="3632415933"/>
                  </a:ext>
                </a:extLst>
              </a:tr>
              <a:tr h="280467">
                <a:tc>
                  <a:txBody>
                    <a:bodyPr/>
                    <a:lstStyle/>
                    <a:p>
                      <a:r>
                        <a:rPr lang="en-DE" sz="1600"/>
                        <a:t>minimal</a:t>
                      </a:r>
                    </a:p>
                  </a:txBody>
                  <a:tcPr/>
                </a:tc>
                <a:tc>
                  <a:txBody>
                    <a:bodyPr/>
                    <a:lstStyle/>
                    <a:p>
                      <a:r>
                        <a:rPr lang="en-DE" sz="1600"/>
                        <a:t>maximal</a:t>
                      </a:r>
                    </a:p>
                  </a:txBody>
                  <a:tcPr/>
                </a:tc>
                <a:extLst>
                  <a:ext uri="{0D108BD9-81ED-4DB2-BD59-A6C34878D82A}">
                    <a16:rowId xmlns:a16="http://schemas.microsoft.com/office/drawing/2014/main" val="1044219574"/>
                  </a:ext>
                </a:extLst>
              </a:tr>
              <a:tr h="280467">
                <a:tc>
                  <a:txBody>
                    <a:bodyPr/>
                    <a:lstStyle/>
                    <a:p>
                      <a:r>
                        <a:rPr lang="en-DE" sz="1600"/>
                        <a:t>kompositionell</a:t>
                      </a:r>
                    </a:p>
                  </a:txBody>
                  <a:tcPr/>
                </a:tc>
                <a:tc>
                  <a:txBody>
                    <a:bodyPr/>
                    <a:lstStyle/>
                    <a:p>
                      <a:r>
                        <a:rPr lang="en-DE" sz="1600"/>
                        <a:t>nicht-komp.</a:t>
                      </a:r>
                    </a:p>
                  </a:txBody>
                  <a:tcPr/>
                </a:tc>
                <a:extLst>
                  <a:ext uri="{0D108BD9-81ED-4DB2-BD59-A6C34878D82A}">
                    <a16:rowId xmlns:a16="http://schemas.microsoft.com/office/drawing/2014/main" val="1703442439"/>
                  </a:ext>
                </a:extLst>
              </a:tr>
              <a:tr h="280467">
                <a:tc>
                  <a:txBody>
                    <a:bodyPr/>
                    <a:lstStyle/>
                    <a:p>
                      <a:r>
                        <a:rPr lang="en-DE" sz="1600"/>
                        <a:t>semant.</a:t>
                      </a:r>
                    </a:p>
                  </a:txBody>
                  <a:tcPr/>
                </a:tc>
                <a:tc>
                  <a:txBody>
                    <a:bodyPr/>
                    <a:lstStyle/>
                    <a:p>
                      <a:r>
                        <a:rPr lang="en-DE" sz="1600"/>
                        <a:t>pragmat.</a:t>
                      </a:r>
                    </a:p>
                  </a:txBody>
                  <a:tcPr/>
                </a:tc>
                <a:extLst>
                  <a:ext uri="{0D108BD9-81ED-4DB2-BD59-A6C34878D82A}">
                    <a16:rowId xmlns:a16="http://schemas.microsoft.com/office/drawing/2014/main" val="1410170293"/>
                  </a:ext>
                </a:extLst>
              </a:tr>
              <a:tr h="280467">
                <a:tc>
                  <a:txBody>
                    <a:bodyPr/>
                    <a:lstStyle/>
                    <a:p>
                      <a:r>
                        <a:rPr lang="en-DE" sz="1600"/>
                        <a:t>'what is said'</a:t>
                      </a:r>
                    </a:p>
                  </a:txBody>
                  <a:tcPr/>
                </a:tc>
                <a:tc>
                  <a:txBody>
                    <a:bodyPr/>
                    <a:lstStyle/>
                    <a:p>
                      <a:r>
                        <a:rPr lang="en-DE" sz="1600"/>
                        <a:t>'what is implicated'</a:t>
                      </a:r>
                    </a:p>
                  </a:txBody>
                  <a:tcPr/>
                </a:tc>
                <a:extLst>
                  <a:ext uri="{0D108BD9-81ED-4DB2-BD59-A6C34878D82A}">
                    <a16:rowId xmlns:a16="http://schemas.microsoft.com/office/drawing/2014/main" val="1502423931"/>
                  </a:ext>
                </a:extLst>
              </a:tr>
              <a:tr h="280467">
                <a:tc>
                  <a:txBody>
                    <a:bodyPr/>
                    <a:lstStyle/>
                    <a:p>
                      <a:r>
                        <a:rPr lang="en-DE" sz="1600"/>
                        <a:t>wahrheitsfunktional</a:t>
                      </a:r>
                    </a:p>
                  </a:txBody>
                  <a:tcPr/>
                </a:tc>
                <a:tc>
                  <a:txBody>
                    <a:bodyPr/>
                    <a:lstStyle/>
                    <a:p>
                      <a:r>
                        <a:rPr lang="en-DE" sz="1600"/>
                        <a:t>nicht-wahrheitsfunktional</a:t>
                      </a:r>
                    </a:p>
                  </a:txBody>
                  <a:tcPr/>
                </a:tc>
                <a:extLst>
                  <a:ext uri="{0D108BD9-81ED-4DB2-BD59-A6C34878D82A}">
                    <a16:rowId xmlns:a16="http://schemas.microsoft.com/office/drawing/2014/main" val="3603228813"/>
                  </a:ext>
                </a:extLst>
              </a:tr>
            </a:tbl>
          </a:graphicData>
        </a:graphic>
      </p:graphicFrame>
      <p:sp>
        <p:nvSpPr>
          <p:cNvPr id="11" name="TextBox 10">
            <a:extLst>
              <a:ext uri="{FF2B5EF4-FFF2-40B4-BE49-F238E27FC236}">
                <a16:creationId xmlns:a16="http://schemas.microsoft.com/office/drawing/2014/main" id="{9EF9D9DD-5FE0-A744-AABE-80F917423A77}"/>
              </a:ext>
            </a:extLst>
          </p:cNvPr>
          <p:cNvSpPr txBox="1"/>
          <p:nvPr/>
        </p:nvSpPr>
        <p:spPr>
          <a:xfrm>
            <a:off x="6853388" y="4568909"/>
            <a:ext cx="2122953" cy="400110"/>
          </a:xfrm>
          <a:prstGeom prst="rect">
            <a:avLst/>
          </a:prstGeom>
          <a:noFill/>
        </p:spPr>
        <p:txBody>
          <a:bodyPr wrap="none" rtlCol="0">
            <a:spAutoFit/>
          </a:bodyPr>
          <a:lstStyle/>
          <a:p>
            <a:pPr algn="l"/>
            <a:r>
              <a:rPr lang="en-DE" sz="2000" dirty="0" err="1"/>
              <a:t>(nach Ariel 2002)</a:t>
            </a:r>
          </a:p>
        </p:txBody>
      </p:sp>
    </p:spTree>
    <p:extLst>
      <p:ext uri="{BB962C8B-B14F-4D97-AF65-F5344CB8AC3E}">
        <p14:creationId xmlns:p14="http://schemas.microsoft.com/office/powerpoint/2010/main" val="29268919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A0512-76A0-3449-9C99-440B2D48560E}"/>
              </a:ext>
            </a:extLst>
          </p:cNvPr>
          <p:cNvSpPr>
            <a:spLocks noGrp="1"/>
          </p:cNvSpPr>
          <p:nvPr>
            <p:ph type="title"/>
          </p:nvPr>
        </p:nvSpPr>
        <p:spPr/>
        <p:txBody>
          <a:bodyPr/>
          <a:lstStyle/>
          <a:p>
            <a:r>
              <a:rPr lang="en-DE"/>
              <a:t>Wesentliche Erkenntnisse</a:t>
            </a:r>
          </a:p>
        </p:txBody>
      </p:sp>
      <p:sp>
        <p:nvSpPr>
          <p:cNvPr id="3" name="Footer Placeholder 2">
            <a:extLst>
              <a:ext uri="{FF2B5EF4-FFF2-40B4-BE49-F238E27FC236}">
                <a16:creationId xmlns:a16="http://schemas.microsoft.com/office/drawing/2014/main" id="{B72951DD-F482-FE41-8D2C-146AE123B0B6}"/>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941F09B8-2CC0-474C-A3F6-4D505274E187}"/>
              </a:ext>
            </a:extLst>
          </p:cNvPr>
          <p:cNvSpPr>
            <a:spLocks noGrp="1"/>
          </p:cNvSpPr>
          <p:nvPr>
            <p:ph type="sldNum" sz="quarter" idx="12"/>
          </p:nvPr>
        </p:nvSpPr>
        <p:spPr/>
        <p:txBody>
          <a:bodyPr/>
          <a:lstStyle/>
          <a:p>
            <a:fld id="{9D195BCC-3514-4B1B-9C18-24F3D67EC549}" type="slidenum">
              <a:rPr lang="de-DE" smtClean="0"/>
              <a:t>40</a:t>
            </a:fld>
            <a:endParaRPr lang="de-DE"/>
          </a:p>
        </p:txBody>
      </p:sp>
      <p:sp>
        <p:nvSpPr>
          <p:cNvPr id="5" name="Text Placeholder 4">
            <a:extLst>
              <a:ext uri="{FF2B5EF4-FFF2-40B4-BE49-F238E27FC236}">
                <a16:creationId xmlns:a16="http://schemas.microsoft.com/office/drawing/2014/main" id="{17A76396-2E54-6443-BD44-3ED4D5756232}"/>
              </a:ext>
            </a:extLst>
          </p:cNvPr>
          <p:cNvSpPr>
            <a:spLocks noGrp="1"/>
          </p:cNvSpPr>
          <p:nvPr>
            <p:ph type="body" sz="quarter" idx="14"/>
          </p:nvPr>
        </p:nvSpPr>
        <p:spPr/>
        <p:txBody>
          <a:bodyPr/>
          <a:lstStyle/>
          <a:p>
            <a:r>
              <a:rPr lang="en-DE"/>
              <a:t>Untersuchung semantischer und pragmatischer Fragestellungen mit Hilfe behavioraler und neurophysiologischer Methoden</a:t>
            </a:r>
          </a:p>
          <a:p>
            <a:r>
              <a:rPr lang="en-DE"/>
              <a:t>Methoden u.a.</a:t>
            </a:r>
          </a:p>
          <a:p>
            <a:pPr lvl="1"/>
            <a:r>
              <a:rPr lang="en-DE"/>
              <a:t>Truth-Value Judgments,</a:t>
            </a:r>
          </a:p>
          <a:p>
            <a:pPr lvl="1"/>
            <a:r>
              <a:rPr lang="en-DE"/>
              <a:t>Self-Paced Reading,</a:t>
            </a:r>
          </a:p>
          <a:p>
            <a:pPr lvl="1"/>
            <a:r>
              <a:rPr lang="en-DE"/>
              <a:t>Reaktionszeitmessungen,</a:t>
            </a:r>
          </a:p>
          <a:p>
            <a:pPr lvl="1"/>
            <a:r>
              <a:rPr lang="en-DE"/>
              <a:t>Ereigniskorrelierte Potentiale,</a:t>
            </a:r>
          </a:p>
          <a:p>
            <a:pPr lvl="1"/>
            <a:r>
              <a:rPr lang="en-DE"/>
              <a:t>...</a:t>
            </a:r>
          </a:p>
          <a:p>
            <a:r>
              <a:rPr lang="en-DE"/>
              <a:t>kann im Idealfall auch zu einer empirisch informierten Abgrenzung von Semantik und Pragmatik beitragen.</a:t>
            </a:r>
          </a:p>
          <a:p>
            <a:pPr lvl="1"/>
            <a:endParaRPr lang="en-DE"/>
          </a:p>
        </p:txBody>
      </p:sp>
      <p:sp>
        <p:nvSpPr>
          <p:cNvPr id="6" name="Text Placeholder 5">
            <a:extLst>
              <a:ext uri="{FF2B5EF4-FFF2-40B4-BE49-F238E27FC236}">
                <a16:creationId xmlns:a16="http://schemas.microsoft.com/office/drawing/2014/main" id="{DD08BAFA-59F4-4D4B-8C8D-3B6BD0CAD98A}"/>
              </a:ext>
            </a:extLst>
          </p:cNvPr>
          <p:cNvSpPr>
            <a:spLocks noGrp="1"/>
          </p:cNvSpPr>
          <p:nvPr>
            <p:ph type="body" sz="quarter" idx="15"/>
          </p:nvPr>
        </p:nvSpPr>
        <p:spPr/>
        <p:txBody>
          <a:bodyPr/>
          <a:lstStyle/>
          <a:p>
            <a:r>
              <a:rPr lang="en-DE"/>
              <a:t>Experimentelle Semantik und Pragmatik</a:t>
            </a:r>
          </a:p>
        </p:txBody>
      </p:sp>
    </p:spTree>
    <p:extLst>
      <p:ext uri="{BB962C8B-B14F-4D97-AF65-F5344CB8AC3E}">
        <p14:creationId xmlns:p14="http://schemas.microsoft.com/office/powerpoint/2010/main" val="31437192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08241-65BA-6B48-B396-40ED6CC9C56B}"/>
              </a:ext>
            </a:extLst>
          </p:cNvPr>
          <p:cNvSpPr>
            <a:spLocks noGrp="1"/>
          </p:cNvSpPr>
          <p:nvPr>
            <p:ph type="title"/>
          </p:nvPr>
        </p:nvSpPr>
        <p:spPr/>
        <p:txBody>
          <a:bodyPr/>
          <a:lstStyle/>
          <a:p>
            <a:r>
              <a:rPr lang="en-DE"/>
              <a:t>Wesentliche Erkenntnisse</a:t>
            </a:r>
          </a:p>
        </p:txBody>
      </p:sp>
      <p:sp>
        <p:nvSpPr>
          <p:cNvPr id="4" name="Slide Number Placeholder 3">
            <a:extLst>
              <a:ext uri="{FF2B5EF4-FFF2-40B4-BE49-F238E27FC236}">
                <a16:creationId xmlns:a16="http://schemas.microsoft.com/office/drawing/2014/main" id="{B028F1B3-5E8B-C540-B0A3-1410075B40E4}"/>
              </a:ext>
            </a:extLst>
          </p:cNvPr>
          <p:cNvSpPr>
            <a:spLocks noGrp="1"/>
          </p:cNvSpPr>
          <p:nvPr>
            <p:ph type="sldNum" sz="quarter" idx="12"/>
          </p:nvPr>
        </p:nvSpPr>
        <p:spPr/>
        <p:txBody>
          <a:bodyPr/>
          <a:lstStyle/>
          <a:p>
            <a:fld id="{9D195BCC-3514-4B1B-9C18-24F3D67EC549}" type="slidenum">
              <a:rPr lang="de-DE" smtClean="0"/>
              <a:t>41</a:t>
            </a:fld>
            <a:endParaRPr lang="de-DE"/>
          </a:p>
        </p:txBody>
      </p:sp>
      <p:sp>
        <p:nvSpPr>
          <p:cNvPr id="5" name="Text Placeholder 4">
            <a:extLst>
              <a:ext uri="{FF2B5EF4-FFF2-40B4-BE49-F238E27FC236}">
                <a16:creationId xmlns:a16="http://schemas.microsoft.com/office/drawing/2014/main" id="{74FA9B46-88A8-3646-A736-9E04273B34FF}"/>
              </a:ext>
            </a:extLst>
          </p:cNvPr>
          <p:cNvSpPr>
            <a:spLocks noGrp="1"/>
          </p:cNvSpPr>
          <p:nvPr>
            <p:ph type="body" sz="quarter" idx="14"/>
          </p:nvPr>
        </p:nvSpPr>
        <p:spPr>
          <a:xfrm>
            <a:off x="457215" y="1710829"/>
            <a:ext cx="3258362" cy="3311525"/>
          </a:xfrm>
        </p:spPr>
        <p:txBody>
          <a:bodyPr/>
          <a:lstStyle/>
          <a:p>
            <a:r>
              <a:rPr lang="en-DE"/>
              <a:t>Semantik und Pragmatik interagieren in vielfacher Hinsicht mit anderen Bereichen</a:t>
            </a:r>
          </a:p>
          <a:p>
            <a:r>
              <a:rPr lang="en-DE"/>
              <a:t>vgl. z.B. evaluative Morphologie und Syntax; Rolle der Pragmatik in Grammatikalisierungsprozessen; ...</a:t>
            </a:r>
          </a:p>
          <a:p>
            <a:endParaRPr lang="en-DE"/>
          </a:p>
        </p:txBody>
      </p:sp>
      <p:sp>
        <p:nvSpPr>
          <p:cNvPr id="6" name="Text Placeholder 5">
            <a:extLst>
              <a:ext uri="{FF2B5EF4-FFF2-40B4-BE49-F238E27FC236}">
                <a16:creationId xmlns:a16="http://schemas.microsoft.com/office/drawing/2014/main" id="{1B579137-27D2-144E-868A-7EB9FDB8B99B}"/>
              </a:ext>
            </a:extLst>
          </p:cNvPr>
          <p:cNvSpPr>
            <a:spLocks noGrp="1"/>
          </p:cNvSpPr>
          <p:nvPr>
            <p:ph type="body" sz="quarter" idx="15"/>
          </p:nvPr>
        </p:nvSpPr>
        <p:spPr/>
        <p:txBody>
          <a:bodyPr/>
          <a:lstStyle/>
          <a:p>
            <a:r>
              <a:rPr lang="en-DE"/>
              <a:t>Semantik, Pragmatik und andere Bereiche</a:t>
            </a:r>
          </a:p>
        </p:txBody>
      </p:sp>
      <p:pic>
        <p:nvPicPr>
          <p:cNvPr id="40" name="Picture 39">
            <a:extLst>
              <a:ext uri="{FF2B5EF4-FFF2-40B4-BE49-F238E27FC236}">
                <a16:creationId xmlns:a16="http://schemas.microsoft.com/office/drawing/2014/main" id="{F0CC8888-2AC4-CA43-BF31-27F447C20AA7}"/>
              </a:ext>
            </a:extLst>
          </p:cNvPr>
          <p:cNvPicPr>
            <a:picLocks noChangeAspect="1"/>
          </p:cNvPicPr>
          <p:nvPr/>
        </p:nvPicPr>
        <p:blipFill>
          <a:blip r:embed="rId2"/>
          <a:stretch>
            <a:fillRect/>
          </a:stretch>
        </p:blipFill>
        <p:spPr>
          <a:xfrm>
            <a:off x="3635896" y="1836175"/>
            <a:ext cx="5298657" cy="2225291"/>
          </a:xfrm>
          <a:prstGeom prst="rect">
            <a:avLst/>
          </a:prstGeom>
        </p:spPr>
      </p:pic>
      <p:sp>
        <p:nvSpPr>
          <p:cNvPr id="41" name="Footer Placeholder 2">
            <a:extLst>
              <a:ext uri="{FF2B5EF4-FFF2-40B4-BE49-F238E27FC236}">
                <a16:creationId xmlns:a16="http://schemas.microsoft.com/office/drawing/2014/main" id="{52949148-B611-C746-8423-E0A91D9503AD}"/>
              </a:ext>
            </a:extLst>
          </p:cNvPr>
          <p:cNvSpPr txBox="1">
            <a:spLocks/>
          </p:cNvSpPr>
          <p:nvPr/>
        </p:nvSpPr>
        <p:spPr>
          <a:xfrm>
            <a:off x="611560" y="4975579"/>
            <a:ext cx="7129704" cy="148683"/>
          </a:xfrm>
          <a:prstGeom prst="rect">
            <a:avLst/>
          </a:prstGeom>
        </p:spPr>
        <p:txBody>
          <a:bodyPr vert="horz" lIns="0" tIns="0" rIns="0" bIns="0" rtlCol="0" anchor="ctr"/>
          <a:lstStyle>
            <a:defPPr>
              <a:defRPr lang="de-DE"/>
            </a:defPPr>
            <a:lvl1pPr marL="0" algn="l" defTabSz="686074" rtl="0" eaLnBrk="1" latinLnBrk="0" hangingPunct="1">
              <a:defRPr sz="900" kern="1200">
                <a:solidFill>
                  <a:schemeClr val="bg1"/>
                </a:solidFill>
                <a:latin typeface="+mn-lt"/>
                <a:ea typeface="+mn-ea"/>
                <a:cs typeface="+mn-cs"/>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r>
              <a:rPr lang="en-DE"/>
              <a:t>(Grafik nach Busse 2009: 20)</a:t>
            </a:r>
          </a:p>
        </p:txBody>
      </p:sp>
    </p:spTree>
    <p:extLst>
      <p:ext uri="{BB962C8B-B14F-4D97-AF65-F5344CB8AC3E}">
        <p14:creationId xmlns:p14="http://schemas.microsoft.com/office/powerpoint/2010/main" val="30433671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8E622-667A-0745-96BA-DAEBB710506E}"/>
              </a:ext>
            </a:extLst>
          </p:cNvPr>
          <p:cNvSpPr>
            <a:spLocks noGrp="1"/>
          </p:cNvSpPr>
          <p:nvPr>
            <p:ph type="title"/>
          </p:nvPr>
        </p:nvSpPr>
        <p:spPr/>
        <p:txBody>
          <a:bodyPr/>
          <a:lstStyle/>
          <a:p>
            <a:r>
              <a:rPr lang="en-DE"/>
              <a:t>Ausblick</a:t>
            </a:r>
          </a:p>
        </p:txBody>
      </p:sp>
      <p:sp>
        <p:nvSpPr>
          <p:cNvPr id="3" name="Footer Placeholder 2">
            <a:extLst>
              <a:ext uri="{FF2B5EF4-FFF2-40B4-BE49-F238E27FC236}">
                <a16:creationId xmlns:a16="http://schemas.microsoft.com/office/drawing/2014/main" id="{4FFD5FF7-C71C-E241-A5F6-C65AD2B56AD4}"/>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E005BDCC-C992-FE47-9B1E-F0B659DA5039}"/>
              </a:ext>
            </a:extLst>
          </p:cNvPr>
          <p:cNvSpPr>
            <a:spLocks noGrp="1"/>
          </p:cNvSpPr>
          <p:nvPr>
            <p:ph type="sldNum" sz="quarter" idx="12"/>
          </p:nvPr>
        </p:nvSpPr>
        <p:spPr/>
        <p:txBody>
          <a:bodyPr/>
          <a:lstStyle/>
          <a:p>
            <a:fld id="{9D195BCC-3514-4B1B-9C18-24F3D67EC549}" type="slidenum">
              <a:rPr lang="de-DE" smtClean="0"/>
              <a:t>42</a:t>
            </a:fld>
            <a:endParaRPr lang="de-DE"/>
          </a:p>
        </p:txBody>
      </p:sp>
      <p:sp>
        <p:nvSpPr>
          <p:cNvPr id="5" name="Text Placeholder 4">
            <a:extLst>
              <a:ext uri="{FF2B5EF4-FFF2-40B4-BE49-F238E27FC236}">
                <a16:creationId xmlns:a16="http://schemas.microsoft.com/office/drawing/2014/main" id="{38086C86-15E4-F044-AEA2-D02E0CB3117D}"/>
              </a:ext>
            </a:extLst>
          </p:cNvPr>
          <p:cNvSpPr>
            <a:spLocks noGrp="1"/>
          </p:cNvSpPr>
          <p:nvPr>
            <p:ph type="body" sz="quarter" idx="14"/>
          </p:nvPr>
        </p:nvSpPr>
        <p:spPr>
          <a:xfrm>
            <a:off x="521550" y="1545752"/>
            <a:ext cx="7129704" cy="3311525"/>
          </a:xfrm>
        </p:spPr>
        <p:txBody>
          <a:bodyPr/>
          <a:lstStyle/>
          <a:p>
            <a:r>
              <a:rPr lang="en-DE"/>
              <a:t>experimentelle Ansätze (vgl. entsprechende Sitzungen)</a:t>
            </a:r>
          </a:p>
          <a:p>
            <a:r>
              <a:rPr lang="en-DE"/>
              <a:t>Multimodalität:</a:t>
            </a:r>
          </a:p>
          <a:p>
            <a:pPr lvl="1"/>
            <a:r>
              <a:rPr lang="en-DE"/>
              <a:t>para- und nonverbale Sigale als Teil kommunikativer Äußerungen (z.B. Gestik) </a:t>
            </a:r>
            <a:r>
              <a:rPr lang="en-DE">
                <a:sym typeface="Wingdings" pitchFamily="2" charset="2"/>
              </a:rPr>
              <a:t> Semantik und Pragmatik nichtsprachlicher Einheiten?</a:t>
            </a:r>
          </a:p>
          <a:p>
            <a:pPr lvl="1"/>
            <a:r>
              <a:rPr lang="en-DE">
                <a:sym typeface="Wingdings" pitchFamily="2" charset="2"/>
              </a:rPr>
              <a:t>vgl. auch enge Verbindung zwischen experimenteller Semantik, Pragmatik &amp; Semiotik</a:t>
            </a:r>
          </a:p>
          <a:p>
            <a:r>
              <a:rPr lang="en-DE">
                <a:sym typeface="Wingdings" pitchFamily="2" charset="2"/>
              </a:rPr>
              <a:t>Fokus auf Interaktion</a:t>
            </a:r>
          </a:p>
          <a:p>
            <a:pPr lvl="1"/>
            <a:r>
              <a:rPr lang="en-DE">
                <a:sym typeface="Wingdings" pitchFamily="2" charset="2"/>
              </a:rPr>
              <a:t>Bedeutungskonstruktion als kollaborativer Prozess</a:t>
            </a:r>
          </a:p>
          <a:p>
            <a:pPr lvl="1"/>
            <a:r>
              <a:rPr lang="en-DE">
                <a:sym typeface="Wingdings" pitchFamily="2" charset="2"/>
              </a:rPr>
              <a:t> Zeichen können nur bedingt unabhängig von den Zeichenbenutzenden gesehen werden.</a:t>
            </a:r>
            <a:endParaRPr lang="en-DE"/>
          </a:p>
        </p:txBody>
      </p:sp>
      <p:sp>
        <p:nvSpPr>
          <p:cNvPr id="6" name="Text Placeholder 5">
            <a:extLst>
              <a:ext uri="{FF2B5EF4-FFF2-40B4-BE49-F238E27FC236}">
                <a16:creationId xmlns:a16="http://schemas.microsoft.com/office/drawing/2014/main" id="{44EA38F2-A15A-3C4D-91DE-575228943022}"/>
              </a:ext>
            </a:extLst>
          </p:cNvPr>
          <p:cNvSpPr>
            <a:spLocks noGrp="1"/>
          </p:cNvSpPr>
          <p:nvPr>
            <p:ph type="body" sz="quarter" idx="15"/>
          </p:nvPr>
        </p:nvSpPr>
        <p:spPr/>
        <p:txBody>
          <a:bodyPr/>
          <a:lstStyle/>
          <a:p>
            <a:r>
              <a:rPr lang="en-DE"/>
              <a:t>Aktuelle Trends</a:t>
            </a:r>
          </a:p>
        </p:txBody>
      </p:sp>
      <p:pic>
        <p:nvPicPr>
          <p:cNvPr id="8194" name="Picture 2" descr="Insult, Gesture, Finger, Middle, Hand, Sign, Symbol">
            <a:extLst>
              <a:ext uri="{FF2B5EF4-FFF2-40B4-BE49-F238E27FC236}">
                <a16:creationId xmlns:a16="http://schemas.microsoft.com/office/drawing/2014/main" id="{55CB3575-0FE6-5840-82E2-B708763346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7807" y="1430600"/>
            <a:ext cx="910158" cy="126991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Thumbs Up, Smiley Face, Emoji, Happy, Smiley, Face">
            <a:extLst>
              <a:ext uri="{FF2B5EF4-FFF2-40B4-BE49-F238E27FC236}">
                <a16:creationId xmlns:a16="http://schemas.microsoft.com/office/drawing/2014/main" id="{2CC8AB26-BB41-AE45-B7BE-9EEB1A37EF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288" y="3275026"/>
            <a:ext cx="1836265" cy="1283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2821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5F443C8-D88F-0E4E-9F9F-59F87786E80A}"/>
              </a:ext>
            </a:extLst>
          </p:cNvPr>
          <p:cNvSpPr>
            <a:spLocks noGrp="1"/>
          </p:cNvSpPr>
          <p:nvPr>
            <p:ph type="ftr" sz="quarter" idx="11"/>
          </p:nvPr>
        </p:nvSpPr>
        <p:spPr/>
        <p:txBody>
          <a:bodyPr/>
          <a:lstStyle/>
          <a:p>
            <a:r>
              <a:rPr lang="de-DE" sz="500" dirty="0"/>
              <a:t>Grafiken: Lőrincz Gabriella - http://www.vilagokonat.hu/ver2/KOZREMUKODOK/images/fenykepek/laszlo_ervin.jpg, CC BY-SA 3.0; Luigi Novi, CC BY 3.0, https://commons.wikimedia.org/w/index.php?curid=22449958 </a:t>
            </a:r>
          </a:p>
        </p:txBody>
      </p:sp>
      <p:sp>
        <p:nvSpPr>
          <p:cNvPr id="4" name="Slide Number Placeholder 3">
            <a:extLst>
              <a:ext uri="{FF2B5EF4-FFF2-40B4-BE49-F238E27FC236}">
                <a16:creationId xmlns:a16="http://schemas.microsoft.com/office/drawing/2014/main" id="{E7DBB051-6B1D-584D-8919-CBE3EB2559C3}"/>
              </a:ext>
            </a:extLst>
          </p:cNvPr>
          <p:cNvSpPr>
            <a:spLocks noGrp="1"/>
          </p:cNvSpPr>
          <p:nvPr>
            <p:ph type="sldNum" sz="quarter" idx="12"/>
          </p:nvPr>
        </p:nvSpPr>
        <p:spPr/>
        <p:txBody>
          <a:bodyPr/>
          <a:lstStyle/>
          <a:p>
            <a:fld id="{9D195BCC-3514-4B1B-9C18-24F3D67EC549}" type="slidenum">
              <a:rPr lang="de-DE" smtClean="0"/>
              <a:t>43</a:t>
            </a:fld>
            <a:endParaRPr lang="de-DE"/>
          </a:p>
        </p:txBody>
      </p:sp>
      <p:pic>
        <p:nvPicPr>
          <p:cNvPr id="9218" name="Picture 2">
            <a:extLst>
              <a:ext uri="{FF2B5EF4-FFF2-40B4-BE49-F238E27FC236}">
                <a16:creationId xmlns:a16="http://schemas.microsoft.com/office/drawing/2014/main" id="{0E3570FE-6E1B-EE4C-A752-95D5C6A49A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578" y="193803"/>
            <a:ext cx="1715306" cy="2232248"/>
          </a:xfrm>
          <a:prstGeom prst="ellipse">
            <a:avLst/>
          </a:prstGeom>
          <a:noFill/>
          <a:extLst>
            <a:ext uri="{909E8E84-426E-40DD-AFC4-6F175D3DCCD1}">
              <a14:hiddenFill xmlns:a14="http://schemas.microsoft.com/office/drawing/2010/main">
                <a:solidFill>
                  <a:srgbClr val="FFFFFF"/>
                </a:solidFill>
              </a14:hiddenFill>
            </a:ext>
          </a:extLst>
        </p:spPr>
      </p:pic>
      <p:pic>
        <p:nvPicPr>
          <p:cNvPr id="9220" name="Picture 4" descr="Pratchett at the 2012 New York Comic Con">
            <a:extLst>
              <a:ext uri="{FF2B5EF4-FFF2-40B4-BE49-F238E27FC236}">
                <a16:creationId xmlns:a16="http://schemas.microsoft.com/office/drawing/2014/main" id="{2A83B664-017E-A64C-B9B6-90FA6BFB75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6181" y="2574925"/>
            <a:ext cx="1850315" cy="2399049"/>
          </a:xfrm>
          <a:prstGeom prst="ellipse">
            <a:avLst/>
          </a:prstGeom>
          <a:noFill/>
          <a:extLst>
            <a:ext uri="{909E8E84-426E-40DD-AFC4-6F175D3DCCD1}">
              <a14:hiddenFill xmlns:a14="http://schemas.microsoft.com/office/drawing/2010/main">
                <a:solidFill>
                  <a:srgbClr val="FFFFFF"/>
                </a:solidFill>
              </a14:hiddenFill>
            </a:ext>
          </a:extLst>
        </p:spPr>
      </p:pic>
      <p:sp>
        <p:nvSpPr>
          <p:cNvPr id="7" name="Rounded Rectangular Callout 6">
            <a:extLst>
              <a:ext uri="{FF2B5EF4-FFF2-40B4-BE49-F238E27FC236}">
                <a16:creationId xmlns:a16="http://schemas.microsoft.com/office/drawing/2014/main" id="{809B6B4B-61F2-0545-847C-17AF89A4E72B}"/>
              </a:ext>
            </a:extLst>
          </p:cNvPr>
          <p:cNvSpPr/>
          <p:nvPr/>
        </p:nvSpPr>
        <p:spPr>
          <a:xfrm>
            <a:off x="2197809" y="420743"/>
            <a:ext cx="5332893" cy="2399049"/>
          </a:xfrm>
          <a:prstGeom prst="wedgeRoundRectCallout">
            <a:avLst>
              <a:gd name="adj1" fmla="val -56547"/>
              <a:gd name="adj2" fmla="val 8679"/>
              <a:gd name="adj3" fmla="val 16667"/>
            </a:avLst>
          </a:prstGeom>
          <a:gradFill flip="none" rotWithShape="1">
            <a:gsLst>
              <a:gs pos="0">
                <a:schemeClr val="accent3">
                  <a:lumMod val="110000"/>
                  <a:satMod val="105000"/>
                  <a:tint val="67000"/>
                </a:schemeClr>
              </a:gs>
              <a:gs pos="28000">
                <a:srgbClr val="DD875A">
                  <a:alpha val="54902"/>
                </a:srgbClr>
              </a:gs>
              <a:gs pos="100000">
                <a:srgbClr val="BA8C78"/>
              </a:gs>
            </a:gsLst>
            <a:path path="circle">
              <a:fillToRect l="100000" t="100000"/>
            </a:path>
            <a:tileRect r="-100000" b="-100000"/>
          </a:gra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1800">
                <a:solidFill>
                  <a:schemeClr val="tx1"/>
                </a:solidFill>
              </a:rPr>
              <a:t>The search for meaning is not limited to science: it is constant and continuous – all of us engage in it during all our waking hours the search continues even in our dreams. There are many ways of finding meaning, and there are no absolute boundaries separating them. </a:t>
            </a:r>
          </a:p>
          <a:p>
            <a:pPr algn="ctr"/>
            <a:endParaRPr lang="en-GB" sz="1100">
              <a:solidFill>
                <a:schemeClr val="tx1"/>
              </a:solidFill>
            </a:endParaRPr>
          </a:p>
          <a:p>
            <a:pPr algn="ctr"/>
            <a:r>
              <a:rPr lang="en-GB" sz="1400">
                <a:solidFill>
                  <a:schemeClr val="tx1"/>
                </a:solidFill>
              </a:rPr>
              <a:t>(Ervin Lázló, polnischer Philosoph)</a:t>
            </a:r>
            <a:endParaRPr lang="en-DE" sz="1400">
              <a:solidFill>
                <a:schemeClr val="tx1"/>
              </a:solidFill>
            </a:endParaRPr>
          </a:p>
        </p:txBody>
      </p:sp>
      <p:sp>
        <p:nvSpPr>
          <p:cNvPr id="10" name="Rounded Rectangular Callout 9">
            <a:extLst>
              <a:ext uri="{FF2B5EF4-FFF2-40B4-BE49-F238E27FC236}">
                <a16:creationId xmlns:a16="http://schemas.microsoft.com/office/drawing/2014/main" id="{04136D84-A00E-3C43-9182-12D5133201C5}"/>
              </a:ext>
            </a:extLst>
          </p:cNvPr>
          <p:cNvSpPr/>
          <p:nvPr/>
        </p:nvSpPr>
        <p:spPr>
          <a:xfrm>
            <a:off x="628650" y="3019499"/>
            <a:ext cx="6247606" cy="1728192"/>
          </a:xfrm>
          <a:prstGeom prst="wedgeRoundRectCallout">
            <a:avLst>
              <a:gd name="adj1" fmla="val 55895"/>
              <a:gd name="adj2" fmla="val 7653"/>
              <a:gd name="adj3" fmla="val 16667"/>
            </a:avLst>
          </a:prstGeom>
          <a:gradFill flip="none" rotWithShape="1">
            <a:gsLst>
              <a:gs pos="0">
                <a:schemeClr val="accent3">
                  <a:lumMod val="110000"/>
                  <a:satMod val="105000"/>
                  <a:tint val="67000"/>
                </a:schemeClr>
              </a:gs>
              <a:gs pos="28000">
                <a:srgbClr val="DD875A">
                  <a:alpha val="54902"/>
                </a:srgbClr>
              </a:gs>
              <a:gs pos="100000">
                <a:srgbClr val="BA8C78"/>
              </a:gs>
            </a:gsLst>
            <a:path path="circle">
              <a:fillToRect l="100000" t="100000"/>
            </a:path>
            <a:tileRect r="-100000" b="-100000"/>
          </a:gra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1800">
                <a:solidFill>
                  <a:schemeClr val="tx1"/>
                </a:solidFill>
              </a:rPr>
              <a:t>The thing about words is that meaning can twist just like a snake, and if you want to find snakes look for them behind words that have changed their meaning. </a:t>
            </a:r>
          </a:p>
          <a:p>
            <a:pPr algn="ctr"/>
            <a:endParaRPr lang="en-GB" sz="1100">
              <a:solidFill>
                <a:schemeClr val="tx1"/>
              </a:solidFill>
            </a:endParaRPr>
          </a:p>
          <a:p>
            <a:pPr algn="ctr"/>
            <a:r>
              <a:rPr lang="en-GB" sz="1400">
                <a:solidFill>
                  <a:schemeClr val="tx1"/>
                </a:solidFill>
              </a:rPr>
              <a:t>(Terry Pratchett, Lords and Ladies, 1992)</a:t>
            </a:r>
          </a:p>
        </p:txBody>
      </p:sp>
    </p:spTree>
    <p:extLst>
      <p:ext uri="{BB962C8B-B14F-4D97-AF65-F5344CB8AC3E}">
        <p14:creationId xmlns:p14="http://schemas.microsoft.com/office/powerpoint/2010/main" val="2884846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FF389-B0FA-EC47-9BF8-5FFD684CE3DD}"/>
              </a:ext>
            </a:extLst>
          </p:cNvPr>
          <p:cNvSpPr>
            <a:spLocks noGrp="1"/>
          </p:cNvSpPr>
          <p:nvPr>
            <p:ph type="title"/>
          </p:nvPr>
        </p:nvSpPr>
        <p:spPr>
          <a:xfrm>
            <a:off x="3953334" y="2548765"/>
            <a:ext cx="4779587" cy="919235"/>
          </a:xfrm>
        </p:spPr>
        <p:txBody>
          <a:bodyPr/>
          <a:lstStyle/>
          <a:p>
            <a:r>
              <a:rPr lang="en-DE"/>
              <a:t>Vielen Dank</a:t>
            </a:r>
            <a:br>
              <a:rPr lang="en-DE"/>
            </a:br>
            <a:r>
              <a:rPr lang="en-DE"/>
              <a:t>für Ihre</a:t>
            </a:r>
            <a:br>
              <a:rPr lang="en-DE"/>
            </a:br>
            <a:r>
              <a:rPr lang="en-DE"/>
              <a:t>Aufmerksamkeit!</a:t>
            </a:r>
          </a:p>
        </p:txBody>
      </p:sp>
      <p:sp>
        <p:nvSpPr>
          <p:cNvPr id="3" name="Footer Placeholder 2">
            <a:extLst>
              <a:ext uri="{FF2B5EF4-FFF2-40B4-BE49-F238E27FC236}">
                <a16:creationId xmlns:a16="http://schemas.microsoft.com/office/drawing/2014/main" id="{3B41130A-117B-E144-ACA2-DB53A9C2AB74}"/>
              </a:ext>
            </a:extLst>
          </p:cNvPr>
          <p:cNvSpPr>
            <a:spLocks noGrp="1"/>
          </p:cNvSpPr>
          <p:nvPr>
            <p:ph type="ftr" sz="quarter" idx="11"/>
          </p:nvPr>
        </p:nvSpPr>
        <p:spPr/>
        <p:txBody>
          <a:bodyPr/>
          <a:lstStyle/>
          <a:p>
            <a:r>
              <a:rPr lang="de-DE" sz="700" dirty="0"/>
              <a:t> Grafik: (C) Polar Records, http://eil.com/shop/moreinfo.asp?catalogid=2085, Quelle: https://en.wikipedia.org/w/index.php?curid=5433268</a:t>
            </a:r>
          </a:p>
        </p:txBody>
      </p:sp>
      <p:sp>
        <p:nvSpPr>
          <p:cNvPr id="4" name="Slide Number Placeholder 3">
            <a:extLst>
              <a:ext uri="{FF2B5EF4-FFF2-40B4-BE49-F238E27FC236}">
                <a16:creationId xmlns:a16="http://schemas.microsoft.com/office/drawing/2014/main" id="{E3BE4041-4591-2E45-AF78-E3742EA43027}"/>
              </a:ext>
            </a:extLst>
          </p:cNvPr>
          <p:cNvSpPr>
            <a:spLocks noGrp="1"/>
          </p:cNvSpPr>
          <p:nvPr>
            <p:ph type="sldNum" sz="quarter" idx="12"/>
          </p:nvPr>
        </p:nvSpPr>
        <p:spPr/>
        <p:txBody>
          <a:bodyPr/>
          <a:lstStyle/>
          <a:p>
            <a:fld id="{9D195BCC-3514-4B1B-9C18-24F3D67EC549}" type="slidenum">
              <a:rPr lang="de-DE" smtClean="0"/>
              <a:t>44</a:t>
            </a:fld>
            <a:endParaRPr lang="de-DE"/>
          </a:p>
        </p:txBody>
      </p:sp>
      <p:pic>
        <p:nvPicPr>
          <p:cNvPr id="11266" name="Picture 2">
            <a:extLst>
              <a:ext uri="{FF2B5EF4-FFF2-40B4-BE49-F238E27FC236}">
                <a16:creationId xmlns:a16="http://schemas.microsoft.com/office/drawing/2014/main" id="{504EA117-3D7D-0546-B55C-4B3B2DBBAE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897" y="324908"/>
            <a:ext cx="4520122" cy="450003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942DBAD-5A90-1B4C-AA90-EA483C13D50A}"/>
              </a:ext>
            </a:extLst>
          </p:cNvPr>
          <p:cNvSpPr/>
          <p:nvPr/>
        </p:nvSpPr>
        <p:spPr>
          <a:xfrm rot="20945857">
            <a:off x="3014204" y="1139865"/>
            <a:ext cx="849728" cy="360040"/>
          </a:xfrm>
          <a:prstGeom prst="rect">
            <a:avLst/>
          </a:prstGeom>
          <a:solidFill>
            <a:srgbClr val="FFFF00"/>
          </a:solidFill>
          <a:ln w="38100">
            <a:solidFill>
              <a:srgbClr val="FFFF00"/>
            </a:solidFill>
          </a:ln>
          <a:effectLst>
            <a:outerShdw blurRad="320552" dist="50800" dir="5400000" sx="113000" sy="113000" algn="ctr" rotWithShape="0">
              <a:srgbClr val="000000">
                <a:alpha val="55000"/>
              </a:srgbClr>
            </a:outerShdw>
            <a:reflection stA="97000" endPos="43000" dist="140212" dir="5400000" sy="-100000" algn="bl" rotWithShape="0"/>
            <a:softEdge rad="49009"/>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400" b="1">
                <a:solidFill>
                  <a:schemeClr val="tx1"/>
                </a:solidFill>
                <a:latin typeface="Ink Free" panose="03080402000500000000" pitchFamily="66" charset="0"/>
              </a:rPr>
              <a:t>meaning</a:t>
            </a:r>
          </a:p>
        </p:txBody>
      </p:sp>
    </p:spTree>
    <p:extLst>
      <p:ext uri="{BB962C8B-B14F-4D97-AF65-F5344CB8AC3E}">
        <p14:creationId xmlns:p14="http://schemas.microsoft.com/office/powerpoint/2010/main" val="37880290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A21D5-1426-DB43-8A41-31E0070B3C1C}"/>
              </a:ext>
            </a:extLst>
          </p:cNvPr>
          <p:cNvSpPr>
            <a:spLocks noGrp="1"/>
          </p:cNvSpPr>
          <p:nvPr>
            <p:ph type="title"/>
          </p:nvPr>
        </p:nvSpPr>
        <p:spPr/>
        <p:txBody>
          <a:bodyPr/>
          <a:lstStyle/>
          <a:p>
            <a:endParaRPr lang="en-DE"/>
          </a:p>
        </p:txBody>
      </p:sp>
      <p:sp>
        <p:nvSpPr>
          <p:cNvPr id="3" name="Footer Placeholder 2">
            <a:extLst>
              <a:ext uri="{FF2B5EF4-FFF2-40B4-BE49-F238E27FC236}">
                <a16:creationId xmlns:a16="http://schemas.microsoft.com/office/drawing/2014/main" id="{F9ED344E-4232-134C-AF91-BAA059B7D518}"/>
              </a:ext>
            </a:extLst>
          </p:cNvPr>
          <p:cNvSpPr>
            <a:spLocks noGrp="1"/>
          </p:cNvSpPr>
          <p:nvPr>
            <p:ph type="ftr" sz="quarter" idx="11"/>
          </p:nvPr>
        </p:nvSpPr>
        <p:spPr/>
        <p:txBody>
          <a:bodyPr/>
          <a:lstStyle/>
          <a:p>
            <a:endParaRPr lang="de-DE" dirty="0"/>
          </a:p>
        </p:txBody>
      </p:sp>
      <p:sp>
        <p:nvSpPr>
          <p:cNvPr id="4" name="Slide Number Placeholder 3">
            <a:extLst>
              <a:ext uri="{FF2B5EF4-FFF2-40B4-BE49-F238E27FC236}">
                <a16:creationId xmlns:a16="http://schemas.microsoft.com/office/drawing/2014/main" id="{C13432A8-AB2B-794F-BEF9-CF61CC3D807A}"/>
              </a:ext>
            </a:extLst>
          </p:cNvPr>
          <p:cNvSpPr>
            <a:spLocks noGrp="1"/>
          </p:cNvSpPr>
          <p:nvPr>
            <p:ph type="sldNum" sz="quarter" idx="12"/>
          </p:nvPr>
        </p:nvSpPr>
        <p:spPr/>
        <p:txBody>
          <a:bodyPr/>
          <a:lstStyle/>
          <a:p>
            <a:fld id="{9D195BCC-3514-4B1B-9C18-24F3D67EC549}" type="slidenum">
              <a:rPr lang="de-DE" smtClean="0"/>
              <a:t>45</a:t>
            </a:fld>
            <a:endParaRPr lang="de-DE"/>
          </a:p>
        </p:txBody>
      </p:sp>
      <p:pic>
        <p:nvPicPr>
          <p:cNvPr id="10242" name="Picture 2" descr="Face, Faces, Dialog, Conversation, Psyche, Aggression">
            <a:extLst>
              <a:ext uri="{FF2B5EF4-FFF2-40B4-BE49-F238E27FC236}">
                <a16:creationId xmlns:a16="http://schemas.microsoft.com/office/drawing/2014/main" id="{28A72303-49EA-294A-9D2A-19826594B9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528" y="-685172"/>
            <a:ext cx="9433048" cy="62886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0F6D1BD-9052-E04E-8A35-2782BC75A387}"/>
              </a:ext>
            </a:extLst>
          </p:cNvPr>
          <p:cNvSpPr txBox="1"/>
          <p:nvPr/>
        </p:nvSpPr>
        <p:spPr>
          <a:xfrm>
            <a:off x="3924525" y="1977644"/>
            <a:ext cx="1295547" cy="830997"/>
          </a:xfrm>
          <a:prstGeom prst="rect">
            <a:avLst/>
          </a:prstGeom>
          <a:noFill/>
        </p:spPr>
        <p:txBody>
          <a:bodyPr wrap="none" rtlCol="0">
            <a:spAutoFit/>
          </a:bodyPr>
          <a:lstStyle/>
          <a:p>
            <a:pPr algn="ctr"/>
            <a:r>
              <a:rPr lang="en-DE" sz="2400" b="1" dirty="0" err="1"/>
              <a:t>VIELEN</a:t>
            </a:r>
          </a:p>
          <a:p>
            <a:pPr algn="ctr"/>
            <a:r>
              <a:rPr lang="en-DE" sz="2400" b="1" dirty="0" err="1"/>
              <a:t>DANK!</a:t>
            </a:r>
          </a:p>
        </p:txBody>
      </p:sp>
    </p:spTree>
    <p:extLst>
      <p:ext uri="{BB962C8B-B14F-4D97-AF65-F5344CB8AC3E}">
        <p14:creationId xmlns:p14="http://schemas.microsoft.com/office/powerpoint/2010/main" val="41136396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C9D64-8C88-8546-9D3D-71313E7C241A}"/>
              </a:ext>
            </a:extLst>
          </p:cNvPr>
          <p:cNvSpPr>
            <a:spLocks noGrp="1"/>
          </p:cNvSpPr>
          <p:nvPr>
            <p:ph type="title"/>
          </p:nvPr>
        </p:nvSpPr>
        <p:spPr/>
        <p:txBody>
          <a:bodyPr/>
          <a:lstStyle/>
          <a:p>
            <a:r>
              <a:rPr lang="en-DE"/>
              <a:t>Literatur</a:t>
            </a:r>
          </a:p>
        </p:txBody>
      </p:sp>
      <p:sp>
        <p:nvSpPr>
          <p:cNvPr id="3" name="Content Placeholder 2">
            <a:extLst>
              <a:ext uri="{FF2B5EF4-FFF2-40B4-BE49-F238E27FC236}">
                <a16:creationId xmlns:a16="http://schemas.microsoft.com/office/drawing/2014/main" id="{409A4D69-A26D-2845-A872-1B17E04ED694}"/>
              </a:ext>
            </a:extLst>
          </p:cNvPr>
          <p:cNvSpPr>
            <a:spLocks noGrp="1"/>
          </p:cNvSpPr>
          <p:nvPr>
            <p:ph idx="1"/>
          </p:nvPr>
        </p:nvSpPr>
        <p:spPr>
          <a:xfrm>
            <a:off x="521522" y="1167673"/>
            <a:ext cx="8100956" cy="3423465"/>
          </a:xfrm>
        </p:spPr>
        <p:txBody>
          <a:bodyPr/>
          <a:lstStyle/>
          <a:p>
            <a:pPr>
              <a:lnSpc>
                <a:spcPct val="100000"/>
              </a:lnSpc>
              <a:spcBef>
                <a:spcPts val="0"/>
              </a:spcBef>
            </a:pPr>
            <a:r>
              <a:rPr lang="en-GB" sz="1050"/>
              <a:t>Ariel, Mira. 2002. The demise of a unique concept of literal meaning. Journal of Pragmatics 34. 361–402.</a:t>
            </a:r>
          </a:p>
          <a:p>
            <a:pPr>
              <a:lnSpc>
                <a:spcPct val="100000"/>
              </a:lnSpc>
              <a:spcBef>
                <a:spcPts val="0"/>
              </a:spcBef>
            </a:pPr>
            <a:r>
              <a:rPr lang="en-GB" sz="1050"/>
              <a:t>Ariel, Mira. 2010. Defining pragmatics. Cambridge: Cambridge University Press.</a:t>
            </a:r>
          </a:p>
          <a:p>
            <a:pPr>
              <a:lnSpc>
                <a:spcPct val="100000"/>
              </a:lnSpc>
              <a:spcBef>
                <a:spcPts val="0"/>
              </a:spcBef>
            </a:pPr>
            <a:r>
              <a:rPr lang="en-GB" sz="1050"/>
              <a:t>Bach, Kent. 1994. Semantic slack: What is said and more. In Savas L. Tsohatzidis (ed.), Foundations of Speech Act Theory. Philosophical and linguistic perspectives, 267–291. London: Routledge.</a:t>
            </a:r>
          </a:p>
          <a:p>
            <a:pPr>
              <a:lnSpc>
                <a:spcPct val="100000"/>
              </a:lnSpc>
              <a:spcBef>
                <a:spcPts val="0"/>
              </a:spcBef>
            </a:pPr>
            <a:r>
              <a:rPr lang="en-GB" sz="1050"/>
              <a:t>Bach, Kent. 1999. The Myth of Conventional Implicature. Linguistics and Philosophy 22. 327–366.</a:t>
            </a:r>
          </a:p>
          <a:p>
            <a:pPr>
              <a:lnSpc>
                <a:spcPct val="100000"/>
              </a:lnSpc>
              <a:spcBef>
                <a:spcPts val="0"/>
              </a:spcBef>
            </a:pPr>
            <a:r>
              <a:rPr lang="en-GB" sz="1050"/>
              <a:t>Bach, Kent. 2001. Speaking Loosely: Sentence Nonliterality. Midwest Studies in Philosophy XXV. 249–263.</a:t>
            </a:r>
          </a:p>
          <a:p>
            <a:pPr>
              <a:lnSpc>
                <a:spcPct val="100000"/>
              </a:lnSpc>
              <a:spcBef>
                <a:spcPts val="0"/>
              </a:spcBef>
            </a:pPr>
            <a:r>
              <a:rPr lang="en-GB" sz="1050"/>
              <a:t>Bach, Kent. 2004. Pragmatics and philosophy of language. In Laurence R. Horn &amp; Gregory Ward (eds.), Handbook of Pragmatics, 463–487. Oxford: Blackwell.</a:t>
            </a:r>
          </a:p>
          <a:p>
            <a:pPr>
              <a:lnSpc>
                <a:spcPct val="100000"/>
              </a:lnSpc>
              <a:spcBef>
                <a:spcPts val="0"/>
              </a:spcBef>
            </a:pPr>
            <a:r>
              <a:rPr lang="en-GB" sz="1050"/>
              <a:t>Borg, Emma. 2004. Minimal Semantics. Oxford: Oxford University Press.</a:t>
            </a:r>
          </a:p>
          <a:p>
            <a:pPr>
              <a:lnSpc>
                <a:spcPct val="100000"/>
              </a:lnSpc>
              <a:spcBef>
                <a:spcPts val="0"/>
              </a:spcBef>
            </a:pPr>
            <a:r>
              <a:rPr lang="en-GB" sz="1050"/>
              <a:t>Borg, Emma. 2012. Semantics without pragmatics? In Keith Allan &amp; Katarzyna Jaszczolt (eds.), The Cambridge handbook of pragmatics, 513–528. (Cambridge Handbooks in Language and Linguistics). Cambridge ; New York: Cambridge University Press.</a:t>
            </a:r>
          </a:p>
          <a:p>
            <a:pPr>
              <a:lnSpc>
                <a:spcPct val="100000"/>
              </a:lnSpc>
              <a:spcBef>
                <a:spcPts val="0"/>
              </a:spcBef>
            </a:pPr>
            <a:r>
              <a:rPr lang="en-GB" sz="1050"/>
              <a:t>Cummins, Chris. 2019. Pragmatics. Edinburgh: Edinburgh University Press.</a:t>
            </a:r>
          </a:p>
          <a:p>
            <a:pPr>
              <a:lnSpc>
                <a:spcPct val="100000"/>
              </a:lnSpc>
              <a:spcBef>
                <a:spcPts val="0"/>
              </a:spcBef>
            </a:pPr>
            <a:r>
              <a:rPr lang="en-GB" sz="1050"/>
              <a:t>Finkbeiner, Rita. 2015. Einführung in die Pragmatik. Darmstadt: WBG.</a:t>
            </a:r>
          </a:p>
          <a:p>
            <a:pPr>
              <a:lnSpc>
                <a:spcPct val="100000"/>
              </a:lnSpc>
              <a:spcBef>
                <a:spcPts val="0"/>
              </a:spcBef>
            </a:pPr>
            <a:r>
              <a:rPr lang="en-GB" sz="1050"/>
              <a:t>Levinson, Stephen C. 1983. Pragmatics. (Cambridge Textbooks in Linguistics). Cambridge; New York: Cambridge University Press.</a:t>
            </a:r>
          </a:p>
          <a:p>
            <a:pPr>
              <a:lnSpc>
                <a:spcPct val="100000"/>
              </a:lnSpc>
              <a:spcBef>
                <a:spcPts val="0"/>
              </a:spcBef>
            </a:pPr>
            <a:r>
              <a:rPr lang="en-GB" sz="1050"/>
              <a:t>Levinson, Stephen C. 2000. Presumptive Meanings: The Theory of Generalized Conversational Implicature. Cambridge: MIT Press.</a:t>
            </a:r>
          </a:p>
          <a:p>
            <a:pPr>
              <a:lnSpc>
                <a:spcPct val="100000"/>
              </a:lnSpc>
              <a:spcBef>
                <a:spcPts val="0"/>
              </a:spcBef>
            </a:pPr>
            <a:r>
              <a:rPr lang="en-GB" sz="1050"/>
              <a:t>Meibauer, Jörg. 2001. Pragmatik: Eine Einführung. 2nd ed. Tübingen: Stauffenburg.</a:t>
            </a:r>
          </a:p>
          <a:p>
            <a:pPr>
              <a:lnSpc>
                <a:spcPct val="100000"/>
              </a:lnSpc>
              <a:spcBef>
                <a:spcPts val="0"/>
              </a:spcBef>
            </a:pPr>
            <a:r>
              <a:rPr lang="en-GB" sz="1050">
                <a:effectLst/>
              </a:rPr>
              <a:t>Pafel, Jürgen &amp; Ingo Reich. 2016. </a:t>
            </a:r>
            <a:r>
              <a:rPr lang="en-GB" sz="1050" i="1">
                <a:effectLst/>
              </a:rPr>
              <a:t>Einführung in die Semantik: Grundlagen - Analysen - Theorien</a:t>
            </a:r>
            <a:r>
              <a:rPr lang="en-GB" sz="1050">
                <a:effectLst/>
              </a:rPr>
              <a:t>. Stuttgart: J.B. Metzler Verlag.</a:t>
            </a:r>
          </a:p>
          <a:p>
            <a:pPr>
              <a:lnSpc>
                <a:spcPct val="100000"/>
              </a:lnSpc>
              <a:spcBef>
                <a:spcPts val="0"/>
              </a:spcBef>
            </a:pPr>
            <a:r>
              <a:rPr lang="en-GB" sz="1050"/>
              <a:t>Recanati, François. 2004. Pragmatics and semantics. In Laurence R. Horn &amp; Gregory Ward (eds.), 442–462. Oxford: Blackwell.</a:t>
            </a:r>
          </a:p>
          <a:p>
            <a:pPr>
              <a:lnSpc>
                <a:spcPct val="100000"/>
              </a:lnSpc>
              <a:spcBef>
                <a:spcPts val="0"/>
              </a:spcBef>
            </a:pPr>
            <a:r>
              <a:rPr lang="en-GB" sz="1050"/>
              <a:t>Sperber, Dan &amp; Deirdre Wilson. 1995. Relevance: Communication and Cognition. 2nd ed. Oxford: Blackwell.</a:t>
            </a:r>
          </a:p>
          <a:p>
            <a:pPr>
              <a:lnSpc>
                <a:spcPct val="100000"/>
              </a:lnSpc>
              <a:spcBef>
                <a:spcPts val="0"/>
              </a:spcBef>
            </a:pPr>
            <a:endParaRPr lang="en-GB" sz="1050"/>
          </a:p>
          <a:p>
            <a:pPr>
              <a:lnSpc>
                <a:spcPct val="100000"/>
              </a:lnSpc>
              <a:spcBef>
                <a:spcPts val="0"/>
              </a:spcBef>
            </a:pPr>
            <a:endParaRPr lang="en-GB" sz="1050"/>
          </a:p>
        </p:txBody>
      </p:sp>
      <p:sp>
        <p:nvSpPr>
          <p:cNvPr id="4" name="Footer Placeholder 3">
            <a:extLst>
              <a:ext uri="{FF2B5EF4-FFF2-40B4-BE49-F238E27FC236}">
                <a16:creationId xmlns:a16="http://schemas.microsoft.com/office/drawing/2014/main" id="{FB5234EC-35B7-B843-A7DE-C76742058A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121F63-806A-6B41-B09E-5796F3C2C4FA}"/>
              </a:ext>
            </a:extLst>
          </p:cNvPr>
          <p:cNvSpPr>
            <a:spLocks noGrp="1"/>
          </p:cNvSpPr>
          <p:nvPr>
            <p:ph type="sldNum" sz="quarter" idx="12"/>
          </p:nvPr>
        </p:nvSpPr>
        <p:spPr/>
        <p:txBody>
          <a:bodyPr/>
          <a:lstStyle/>
          <a:p>
            <a:fld id="{DE6CE4CA-966E-1A43-A2C9-5C3E08DE4200}" type="slidenum">
              <a:rPr lang="en-DE"/>
              <a:t>46</a:t>
            </a:fld>
            <a:endParaRPr lang="en-DE"/>
          </a:p>
        </p:txBody>
      </p:sp>
    </p:spTree>
    <p:extLst>
      <p:ext uri="{BB962C8B-B14F-4D97-AF65-F5344CB8AC3E}">
        <p14:creationId xmlns:p14="http://schemas.microsoft.com/office/powerpoint/2010/main" val="3506489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A35157E2-6959-4F0C-882A-90D00C20C0B6}"/>
              </a:ext>
            </a:extLst>
          </p:cNvPr>
          <p:cNvSpPr>
            <a:spLocks noGrp="1"/>
          </p:cNvSpPr>
          <p:nvPr>
            <p:ph type="title"/>
          </p:nvPr>
        </p:nvSpPr>
        <p:spPr/>
        <p:txBody>
          <a:bodyPr/>
          <a:lstStyle/>
          <a:p>
            <a:r>
              <a:rPr lang="de-DE" dirty="0" err="1"/>
              <a:t>Vielen Dank!</a:t>
            </a:r>
            <a:endParaRPr lang="de-DE" dirty="0"/>
          </a:p>
        </p:txBody>
      </p:sp>
      <p:sp>
        <p:nvSpPr>
          <p:cNvPr id="2" name="Fußzeilenplatzhalter 1">
            <a:extLst>
              <a:ext uri="{FF2B5EF4-FFF2-40B4-BE49-F238E27FC236}">
                <a16:creationId xmlns:a16="http://schemas.microsoft.com/office/drawing/2014/main" id="{3C79543D-FBC3-4538-B1A9-DCB3D8F5B090}"/>
              </a:ext>
            </a:extLst>
          </p:cNvPr>
          <p:cNvSpPr>
            <a:spLocks noGrp="1"/>
          </p:cNvSpPr>
          <p:nvPr>
            <p:ph type="ftr" sz="quarter" idx="11"/>
          </p:nvPr>
        </p:nvSpPr>
        <p:spPr/>
        <p:txBody>
          <a:bodyPr/>
          <a:lstStyle/>
          <a:p>
            <a:endParaRPr lang="de-DE"/>
          </a:p>
        </p:txBody>
      </p:sp>
      <p:sp>
        <p:nvSpPr>
          <p:cNvPr id="3" name="Foliennummernplatzhalter 2">
            <a:extLst>
              <a:ext uri="{FF2B5EF4-FFF2-40B4-BE49-F238E27FC236}">
                <a16:creationId xmlns:a16="http://schemas.microsoft.com/office/drawing/2014/main" id="{14A0E295-A48E-4D32-8C1D-C5879FB3F336}"/>
              </a:ext>
            </a:extLst>
          </p:cNvPr>
          <p:cNvSpPr>
            <a:spLocks noGrp="1"/>
          </p:cNvSpPr>
          <p:nvPr>
            <p:ph type="sldNum" sz="quarter" idx="12"/>
          </p:nvPr>
        </p:nvSpPr>
        <p:spPr/>
        <p:txBody>
          <a:bodyPr/>
          <a:lstStyle/>
          <a:p>
            <a:fld id="{9D195BCC-3514-4B1B-9C18-24F3D67EC549}" type="slidenum">
              <a:rPr lang="de-DE" smtClean="0"/>
              <a:pPr/>
              <a:t>47</a:t>
            </a:fld>
            <a:endParaRPr lang="de-DE"/>
          </a:p>
        </p:txBody>
      </p:sp>
    </p:spTree>
    <p:extLst>
      <p:ext uri="{BB962C8B-B14F-4D97-AF65-F5344CB8AC3E}">
        <p14:creationId xmlns:p14="http://schemas.microsoft.com/office/powerpoint/2010/main" val="96653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31B61-809E-F345-B603-734EB0D1B2DA}"/>
              </a:ext>
            </a:extLst>
          </p:cNvPr>
          <p:cNvSpPr>
            <a:spLocks noGrp="1"/>
          </p:cNvSpPr>
          <p:nvPr>
            <p:ph type="title"/>
          </p:nvPr>
        </p:nvSpPr>
        <p:spPr/>
        <p:txBody>
          <a:bodyPr/>
          <a:lstStyle/>
          <a:p>
            <a:r>
              <a:rPr lang="en-DE"/>
              <a:t>Semantik-Pragmatik-Schnittstelle</a:t>
            </a:r>
          </a:p>
        </p:txBody>
      </p:sp>
      <p:sp>
        <p:nvSpPr>
          <p:cNvPr id="3" name="Footer Placeholder 2">
            <a:extLst>
              <a:ext uri="{FF2B5EF4-FFF2-40B4-BE49-F238E27FC236}">
                <a16:creationId xmlns:a16="http://schemas.microsoft.com/office/drawing/2014/main" id="{63E1D9D3-F5D3-FD41-9CB6-E57A643C57FD}"/>
              </a:ext>
            </a:extLst>
          </p:cNvPr>
          <p:cNvSpPr>
            <a:spLocks noGrp="1"/>
          </p:cNvSpPr>
          <p:nvPr>
            <p:ph type="ftr" sz="quarter" idx="11"/>
          </p:nvPr>
        </p:nvSpPr>
        <p:spPr/>
        <p:txBody>
          <a:bodyPr/>
          <a:lstStyle/>
          <a:p>
            <a:r>
              <a:rPr lang="de-DE"/>
              <a:t>(Finkbeiner 2015: 75ff.)</a:t>
            </a:r>
          </a:p>
        </p:txBody>
      </p:sp>
      <p:sp>
        <p:nvSpPr>
          <p:cNvPr id="4" name="Slide Number Placeholder 3">
            <a:extLst>
              <a:ext uri="{FF2B5EF4-FFF2-40B4-BE49-F238E27FC236}">
                <a16:creationId xmlns:a16="http://schemas.microsoft.com/office/drawing/2014/main" id="{89D34EEC-91D7-824B-A51E-7B35BDFBE9E0}"/>
              </a:ext>
            </a:extLst>
          </p:cNvPr>
          <p:cNvSpPr>
            <a:spLocks noGrp="1"/>
          </p:cNvSpPr>
          <p:nvPr>
            <p:ph type="sldNum" sz="quarter" idx="12"/>
          </p:nvPr>
        </p:nvSpPr>
        <p:spPr/>
        <p:txBody>
          <a:bodyPr/>
          <a:lstStyle/>
          <a:p>
            <a:fld id="{9D195BCC-3514-4B1B-9C18-24F3D67EC549}" type="slidenum">
              <a:rPr lang="de-DE" smtClean="0"/>
              <a:t>5</a:t>
            </a:fld>
            <a:endParaRPr lang="de-DE"/>
          </a:p>
        </p:txBody>
      </p:sp>
      <p:sp>
        <p:nvSpPr>
          <p:cNvPr id="5" name="Text Placeholder 4">
            <a:extLst>
              <a:ext uri="{FF2B5EF4-FFF2-40B4-BE49-F238E27FC236}">
                <a16:creationId xmlns:a16="http://schemas.microsoft.com/office/drawing/2014/main" id="{229CF22E-AA2A-334B-B9A9-724B4478C2D5}"/>
              </a:ext>
            </a:extLst>
          </p:cNvPr>
          <p:cNvSpPr>
            <a:spLocks noGrp="1"/>
          </p:cNvSpPr>
          <p:nvPr>
            <p:ph type="body" sz="quarter" idx="14"/>
          </p:nvPr>
        </p:nvSpPr>
        <p:spPr/>
        <p:txBody>
          <a:bodyPr/>
          <a:lstStyle/>
          <a:p>
            <a:r>
              <a:rPr lang="en-DE"/>
              <a:t>... allerdings ist nicht immer klar, ob die Aspekte, die herangezogen werden, um wörtl. und nicht-wörtl. Bedeutung zu unterscheiden, sich wirklich so klar ausschließen.</a:t>
            </a:r>
          </a:p>
          <a:p>
            <a:r>
              <a:rPr lang="en-DE"/>
              <a:t>Beispiel Deixis und Anapher: enge Interaktion zwischen kontextunabhängiger und kontextabhängiger Bedeutung</a:t>
            </a:r>
          </a:p>
          <a:p>
            <a:r>
              <a:rPr lang="en-DE"/>
              <a:t>viele Beispiele, bei denen die wörtl. "Basis-Bedeutung" auf eine Art Elaboration im Kontext angewiesen ist:</a:t>
            </a:r>
          </a:p>
          <a:p>
            <a:endParaRPr lang="en-DE"/>
          </a:p>
          <a:p>
            <a:pPr marL="0" indent="0" algn="ctr">
              <a:buNone/>
            </a:pPr>
            <a:r>
              <a:rPr lang="en-DE" i="1"/>
              <a:t>Anna öffnet die Tür. Anna öffnet die Truhe. Anna öffnet das Taschenmesser. Anna öffnet die Datei. (Anna öffnet ihr Herz.)</a:t>
            </a:r>
          </a:p>
        </p:txBody>
      </p:sp>
      <p:sp>
        <p:nvSpPr>
          <p:cNvPr id="6" name="Text Placeholder 5">
            <a:extLst>
              <a:ext uri="{FF2B5EF4-FFF2-40B4-BE49-F238E27FC236}">
                <a16:creationId xmlns:a16="http://schemas.microsoft.com/office/drawing/2014/main" id="{B309F5C9-DC83-7C40-90A3-C378C3165D0B}"/>
              </a:ext>
            </a:extLst>
          </p:cNvPr>
          <p:cNvSpPr>
            <a:spLocks noGrp="1"/>
          </p:cNvSpPr>
          <p:nvPr>
            <p:ph type="body" sz="quarter" idx="15"/>
          </p:nvPr>
        </p:nvSpPr>
        <p:spPr/>
        <p:txBody>
          <a:bodyPr/>
          <a:lstStyle/>
          <a:p>
            <a:r>
              <a:rPr lang="en-DE"/>
              <a:t>Wörtliche und nicht-wörtliche Bedeutung</a:t>
            </a:r>
          </a:p>
        </p:txBody>
      </p:sp>
    </p:spTree>
    <p:extLst>
      <p:ext uri="{BB962C8B-B14F-4D97-AF65-F5344CB8AC3E}">
        <p14:creationId xmlns:p14="http://schemas.microsoft.com/office/powerpoint/2010/main" val="2239220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31B61-809E-F345-B603-734EB0D1B2DA}"/>
              </a:ext>
            </a:extLst>
          </p:cNvPr>
          <p:cNvSpPr>
            <a:spLocks noGrp="1"/>
          </p:cNvSpPr>
          <p:nvPr>
            <p:ph type="title"/>
          </p:nvPr>
        </p:nvSpPr>
        <p:spPr/>
        <p:txBody>
          <a:bodyPr/>
          <a:lstStyle/>
          <a:p>
            <a:r>
              <a:rPr lang="en-DE"/>
              <a:t>Semantik-Pragmatik-Schnittstelle</a:t>
            </a:r>
          </a:p>
        </p:txBody>
      </p:sp>
      <p:sp>
        <p:nvSpPr>
          <p:cNvPr id="3" name="Footer Placeholder 2">
            <a:extLst>
              <a:ext uri="{FF2B5EF4-FFF2-40B4-BE49-F238E27FC236}">
                <a16:creationId xmlns:a16="http://schemas.microsoft.com/office/drawing/2014/main" id="{63E1D9D3-F5D3-FD41-9CB6-E57A643C57FD}"/>
              </a:ext>
            </a:extLst>
          </p:cNvPr>
          <p:cNvSpPr>
            <a:spLocks noGrp="1"/>
          </p:cNvSpPr>
          <p:nvPr>
            <p:ph type="ftr" sz="quarter" idx="11"/>
          </p:nvPr>
        </p:nvSpPr>
        <p:spPr/>
        <p:txBody>
          <a:bodyPr/>
          <a:lstStyle/>
          <a:p>
            <a:r>
              <a:rPr lang="de-DE"/>
              <a:t>(Finkbeiner 2015: 75ff.)</a:t>
            </a:r>
          </a:p>
        </p:txBody>
      </p:sp>
      <p:sp>
        <p:nvSpPr>
          <p:cNvPr id="4" name="Slide Number Placeholder 3">
            <a:extLst>
              <a:ext uri="{FF2B5EF4-FFF2-40B4-BE49-F238E27FC236}">
                <a16:creationId xmlns:a16="http://schemas.microsoft.com/office/drawing/2014/main" id="{89D34EEC-91D7-824B-A51E-7B35BDFBE9E0}"/>
              </a:ext>
            </a:extLst>
          </p:cNvPr>
          <p:cNvSpPr>
            <a:spLocks noGrp="1"/>
          </p:cNvSpPr>
          <p:nvPr>
            <p:ph type="sldNum" sz="quarter" idx="12"/>
          </p:nvPr>
        </p:nvSpPr>
        <p:spPr/>
        <p:txBody>
          <a:bodyPr/>
          <a:lstStyle/>
          <a:p>
            <a:fld id="{9D195BCC-3514-4B1B-9C18-24F3D67EC549}" type="slidenum">
              <a:rPr lang="de-DE" smtClean="0"/>
              <a:t>6</a:t>
            </a:fld>
            <a:endParaRPr lang="de-DE"/>
          </a:p>
        </p:txBody>
      </p:sp>
      <p:sp>
        <p:nvSpPr>
          <p:cNvPr id="5" name="Text Placeholder 4">
            <a:extLst>
              <a:ext uri="{FF2B5EF4-FFF2-40B4-BE49-F238E27FC236}">
                <a16:creationId xmlns:a16="http://schemas.microsoft.com/office/drawing/2014/main" id="{229CF22E-AA2A-334B-B9A9-724B4478C2D5}"/>
              </a:ext>
            </a:extLst>
          </p:cNvPr>
          <p:cNvSpPr>
            <a:spLocks noGrp="1"/>
          </p:cNvSpPr>
          <p:nvPr>
            <p:ph type="body" sz="quarter" idx="14"/>
          </p:nvPr>
        </p:nvSpPr>
        <p:spPr/>
        <p:txBody>
          <a:bodyPr/>
          <a:lstStyle/>
          <a:p>
            <a:r>
              <a:rPr lang="en-DE"/>
              <a:t>pragmatische Anreicherung spielt oft schon bei der Bestimmung der ("wörtlichen") Proposition eine Rolle, vgl.</a:t>
            </a:r>
          </a:p>
          <a:p>
            <a:endParaRPr lang="en-DE" sz="900" i="1"/>
          </a:p>
          <a:p>
            <a:pPr marL="0" indent="0" algn="ctr">
              <a:buNone/>
            </a:pPr>
            <a:r>
              <a:rPr lang="en-DE" i="1"/>
              <a:t>Ich habe schon gefrühstückt.</a:t>
            </a:r>
          </a:p>
          <a:p>
            <a:pPr marL="0" indent="0" algn="ctr">
              <a:buNone/>
            </a:pPr>
            <a:r>
              <a:rPr lang="en-DE" i="1"/>
              <a:t>Alle haben die Klausur bestanden.</a:t>
            </a:r>
          </a:p>
          <a:p>
            <a:pPr marL="0" indent="0" algn="ctr">
              <a:buNone/>
            </a:pPr>
            <a:r>
              <a:rPr lang="en-DE" i="1"/>
              <a:t>Frankreich ist sechseckig.</a:t>
            </a:r>
          </a:p>
          <a:p>
            <a:pPr marL="0" indent="0" algn="ctr">
              <a:buNone/>
            </a:pPr>
            <a:endParaRPr lang="en-DE" sz="1200" i="1"/>
          </a:p>
          <a:p>
            <a:r>
              <a:rPr lang="en-DE"/>
              <a:t>wie genau das Verhältnis zwischen wörtlicher und nicht-wörtlicher Bedeutung beschrieben wird, unterscheidet sich z.B. zwischen minimalistischen, kontextualistischen und relevanztheoretischen Ansätzen</a:t>
            </a:r>
          </a:p>
        </p:txBody>
      </p:sp>
      <p:sp>
        <p:nvSpPr>
          <p:cNvPr id="6" name="Text Placeholder 5">
            <a:extLst>
              <a:ext uri="{FF2B5EF4-FFF2-40B4-BE49-F238E27FC236}">
                <a16:creationId xmlns:a16="http://schemas.microsoft.com/office/drawing/2014/main" id="{B309F5C9-DC83-7C40-90A3-C378C3165D0B}"/>
              </a:ext>
            </a:extLst>
          </p:cNvPr>
          <p:cNvSpPr>
            <a:spLocks noGrp="1"/>
          </p:cNvSpPr>
          <p:nvPr>
            <p:ph type="body" sz="quarter" idx="15"/>
          </p:nvPr>
        </p:nvSpPr>
        <p:spPr/>
        <p:txBody>
          <a:bodyPr/>
          <a:lstStyle/>
          <a:p>
            <a:r>
              <a:rPr lang="en-DE"/>
              <a:t>Wörtliche und nicht-wörtliche Bedeutung</a:t>
            </a:r>
          </a:p>
        </p:txBody>
      </p:sp>
    </p:spTree>
    <p:extLst>
      <p:ext uri="{BB962C8B-B14F-4D97-AF65-F5344CB8AC3E}">
        <p14:creationId xmlns:p14="http://schemas.microsoft.com/office/powerpoint/2010/main" val="1355058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31B61-809E-F345-B603-734EB0D1B2DA}"/>
              </a:ext>
            </a:extLst>
          </p:cNvPr>
          <p:cNvSpPr>
            <a:spLocks noGrp="1"/>
          </p:cNvSpPr>
          <p:nvPr>
            <p:ph type="title"/>
          </p:nvPr>
        </p:nvSpPr>
        <p:spPr/>
        <p:txBody>
          <a:bodyPr/>
          <a:lstStyle/>
          <a:p>
            <a:r>
              <a:rPr lang="en-DE"/>
              <a:t>Semantik-Pragmatik-Schnittstelle</a:t>
            </a:r>
          </a:p>
        </p:txBody>
      </p:sp>
      <p:sp>
        <p:nvSpPr>
          <p:cNvPr id="3" name="Footer Placeholder 2">
            <a:extLst>
              <a:ext uri="{FF2B5EF4-FFF2-40B4-BE49-F238E27FC236}">
                <a16:creationId xmlns:a16="http://schemas.microsoft.com/office/drawing/2014/main" id="{63E1D9D3-F5D3-FD41-9CB6-E57A643C57FD}"/>
              </a:ext>
            </a:extLst>
          </p:cNvPr>
          <p:cNvSpPr>
            <a:spLocks noGrp="1"/>
          </p:cNvSpPr>
          <p:nvPr>
            <p:ph type="ftr" sz="quarter" idx="11"/>
          </p:nvPr>
        </p:nvSpPr>
        <p:spPr/>
        <p:txBody>
          <a:bodyPr/>
          <a:lstStyle/>
          <a:p>
            <a:r>
              <a:rPr lang="de-DE"/>
              <a:t>(Finkbeiner 2015: 75ff.)</a:t>
            </a:r>
          </a:p>
        </p:txBody>
      </p:sp>
      <p:sp>
        <p:nvSpPr>
          <p:cNvPr id="4" name="Slide Number Placeholder 3">
            <a:extLst>
              <a:ext uri="{FF2B5EF4-FFF2-40B4-BE49-F238E27FC236}">
                <a16:creationId xmlns:a16="http://schemas.microsoft.com/office/drawing/2014/main" id="{89D34EEC-91D7-824B-A51E-7B35BDFBE9E0}"/>
              </a:ext>
            </a:extLst>
          </p:cNvPr>
          <p:cNvSpPr>
            <a:spLocks noGrp="1"/>
          </p:cNvSpPr>
          <p:nvPr>
            <p:ph type="sldNum" sz="quarter" idx="12"/>
          </p:nvPr>
        </p:nvSpPr>
        <p:spPr/>
        <p:txBody>
          <a:bodyPr/>
          <a:lstStyle/>
          <a:p>
            <a:fld id="{9D195BCC-3514-4B1B-9C18-24F3D67EC549}" type="slidenum">
              <a:rPr lang="de-DE" smtClean="0"/>
              <a:t>7</a:t>
            </a:fld>
            <a:endParaRPr lang="de-DE"/>
          </a:p>
        </p:txBody>
      </p:sp>
      <p:sp>
        <p:nvSpPr>
          <p:cNvPr id="5" name="Text Placeholder 4">
            <a:extLst>
              <a:ext uri="{FF2B5EF4-FFF2-40B4-BE49-F238E27FC236}">
                <a16:creationId xmlns:a16="http://schemas.microsoft.com/office/drawing/2014/main" id="{229CF22E-AA2A-334B-B9A9-724B4478C2D5}"/>
              </a:ext>
            </a:extLst>
          </p:cNvPr>
          <p:cNvSpPr>
            <a:spLocks noGrp="1"/>
          </p:cNvSpPr>
          <p:nvPr>
            <p:ph type="body" sz="quarter" idx="14"/>
          </p:nvPr>
        </p:nvSpPr>
        <p:spPr/>
        <p:txBody>
          <a:bodyPr/>
          <a:lstStyle/>
          <a:p>
            <a:r>
              <a:rPr lang="en-DE" sz="1800"/>
              <a:t>zur Erinnerung:</a:t>
            </a:r>
          </a:p>
          <a:p>
            <a:pPr lvl="1"/>
            <a:r>
              <a:rPr lang="en-DE" sz="1600"/>
              <a:t>Bedeutungsminimalismus: versucht den wahrheitsfunktionalen Gehalt einer Äußerung so minimal wie möglich zu halten (z.B. Grice)</a:t>
            </a:r>
          </a:p>
          <a:p>
            <a:pPr lvl="1"/>
            <a:r>
              <a:rPr lang="en-DE" sz="1600"/>
              <a:t>Kontextualismus: schreibt der Pragmatik einen größeren Einfluss auf das Gesagte (das "what is said") zu (z.B. Neo-Griceaner wie Levinson und Horn, aber auch relevanztheoretische Ansätze)</a:t>
            </a:r>
            <a:endParaRPr lang="en-DE" sz="1100"/>
          </a:p>
          <a:p>
            <a:r>
              <a:rPr lang="en-DE" sz="1800"/>
              <a:t>innerhalb des Kontextualismus gibt es jedoch deutliche Unterschiede zwischen Neo-Griceanern und Relevanztheorie:</a:t>
            </a:r>
          </a:p>
          <a:p>
            <a:pPr lvl="1"/>
            <a:r>
              <a:rPr lang="en-DE" sz="1600"/>
              <a:t>Neo-Griceaner verteidigen Kooperationsprinzip und Gesprächsmaximen, Relevanztheorie spricht sich dagegen für ein generelles Prinzip der Relevanz aus</a:t>
            </a:r>
          </a:p>
          <a:p>
            <a:pPr lvl="1"/>
            <a:r>
              <a:rPr lang="en-DE" sz="1600"/>
              <a:t>Neo-Griceaner versuchen zwischen Prozessen, die sich auf das Gesagte beziehen, und solchen, die dem Gesagten nachgeordnet sind, zu unterscheiden; RT macht keinen Unterschied zw. diesen Prozessen</a:t>
            </a:r>
          </a:p>
        </p:txBody>
      </p:sp>
      <p:sp>
        <p:nvSpPr>
          <p:cNvPr id="6" name="Text Placeholder 5">
            <a:extLst>
              <a:ext uri="{FF2B5EF4-FFF2-40B4-BE49-F238E27FC236}">
                <a16:creationId xmlns:a16="http://schemas.microsoft.com/office/drawing/2014/main" id="{B309F5C9-DC83-7C40-90A3-C378C3165D0B}"/>
              </a:ext>
            </a:extLst>
          </p:cNvPr>
          <p:cNvSpPr>
            <a:spLocks noGrp="1"/>
          </p:cNvSpPr>
          <p:nvPr>
            <p:ph type="body" sz="quarter" idx="15"/>
          </p:nvPr>
        </p:nvSpPr>
        <p:spPr/>
        <p:txBody>
          <a:bodyPr/>
          <a:lstStyle/>
          <a:p>
            <a:r>
              <a:rPr lang="en-DE"/>
              <a:t>Minimalismus vs. Kontextualismus</a:t>
            </a:r>
          </a:p>
        </p:txBody>
      </p:sp>
    </p:spTree>
    <p:extLst>
      <p:ext uri="{BB962C8B-B14F-4D97-AF65-F5344CB8AC3E}">
        <p14:creationId xmlns:p14="http://schemas.microsoft.com/office/powerpoint/2010/main" val="1468103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31B61-809E-F345-B603-734EB0D1B2DA}"/>
              </a:ext>
            </a:extLst>
          </p:cNvPr>
          <p:cNvSpPr>
            <a:spLocks noGrp="1"/>
          </p:cNvSpPr>
          <p:nvPr>
            <p:ph type="title"/>
          </p:nvPr>
        </p:nvSpPr>
        <p:spPr/>
        <p:txBody>
          <a:bodyPr/>
          <a:lstStyle/>
          <a:p>
            <a:r>
              <a:rPr lang="en-DE"/>
              <a:t>Semantik-Pragmatik-Schnittstelle</a:t>
            </a:r>
          </a:p>
        </p:txBody>
      </p:sp>
      <p:sp>
        <p:nvSpPr>
          <p:cNvPr id="3" name="Footer Placeholder 2">
            <a:extLst>
              <a:ext uri="{FF2B5EF4-FFF2-40B4-BE49-F238E27FC236}">
                <a16:creationId xmlns:a16="http://schemas.microsoft.com/office/drawing/2014/main" id="{63E1D9D3-F5D3-FD41-9CB6-E57A643C57FD}"/>
              </a:ext>
            </a:extLst>
          </p:cNvPr>
          <p:cNvSpPr>
            <a:spLocks noGrp="1"/>
          </p:cNvSpPr>
          <p:nvPr>
            <p:ph type="ftr" sz="quarter" idx="11"/>
          </p:nvPr>
        </p:nvSpPr>
        <p:spPr/>
        <p:txBody>
          <a:bodyPr/>
          <a:lstStyle/>
          <a:p>
            <a:r>
              <a:rPr lang="de-DE"/>
              <a:t>(Finkbeiner 2015: 75ff.)</a:t>
            </a:r>
          </a:p>
        </p:txBody>
      </p:sp>
      <p:sp>
        <p:nvSpPr>
          <p:cNvPr id="4" name="Slide Number Placeholder 3">
            <a:extLst>
              <a:ext uri="{FF2B5EF4-FFF2-40B4-BE49-F238E27FC236}">
                <a16:creationId xmlns:a16="http://schemas.microsoft.com/office/drawing/2014/main" id="{89D34EEC-91D7-824B-A51E-7B35BDFBE9E0}"/>
              </a:ext>
            </a:extLst>
          </p:cNvPr>
          <p:cNvSpPr>
            <a:spLocks noGrp="1"/>
          </p:cNvSpPr>
          <p:nvPr>
            <p:ph type="sldNum" sz="quarter" idx="12"/>
          </p:nvPr>
        </p:nvSpPr>
        <p:spPr/>
        <p:txBody>
          <a:bodyPr/>
          <a:lstStyle/>
          <a:p>
            <a:fld id="{9D195BCC-3514-4B1B-9C18-24F3D67EC549}" type="slidenum">
              <a:rPr lang="de-DE" smtClean="0"/>
              <a:t>8</a:t>
            </a:fld>
            <a:endParaRPr lang="de-DE"/>
          </a:p>
        </p:txBody>
      </p:sp>
      <p:sp>
        <p:nvSpPr>
          <p:cNvPr id="5" name="Text Placeholder 4">
            <a:extLst>
              <a:ext uri="{FF2B5EF4-FFF2-40B4-BE49-F238E27FC236}">
                <a16:creationId xmlns:a16="http://schemas.microsoft.com/office/drawing/2014/main" id="{229CF22E-AA2A-334B-B9A9-724B4478C2D5}"/>
              </a:ext>
            </a:extLst>
          </p:cNvPr>
          <p:cNvSpPr>
            <a:spLocks noGrp="1"/>
          </p:cNvSpPr>
          <p:nvPr>
            <p:ph type="body" sz="quarter" idx="14"/>
          </p:nvPr>
        </p:nvSpPr>
        <p:spPr/>
        <p:txBody>
          <a:bodyPr/>
          <a:lstStyle/>
          <a:p>
            <a:r>
              <a:rPr lang="en-DE" sz="2400"/>
              <a:t>drei kontextualistische Vorschläge, wie mit Prozessen umzugehen ist, die auf der Ebene des </a:t>
            </a:r>
            <a:r>
              <a:rPr lang="en-DE" sz="2400" b="1"/>
              <a:t>Gesagten </a:t>
            </a:r>
            <a:r>
              <a:rPr lang="en-DE" sz="2400"/>
              <a:t>eine Rolle spielen:</a:t>
            </a:r>
          </a:p>
          <a:p>
            <a:endParaRPr lang="en-DE" sz="2400"/>
          </a:p>
          <a:p>
            <a:pPr lvl="1"/>
            <a:r>
              <a:rPr lang="en-DE"/>
              <a:t>Explikatur</a:t>
            </a:r>
          </a:p>
          <a:p>
            <a:pPr lvl="1"/>
            <a:endParaRPr lang="en-DE"/>
          </a:p>
          <a:p>
            <a:pPr lvl="1"/>
            <a:r>
              <a:rPr lang="en-DE"/>
              <a:t>Implizitur</a:t>
            </a:r>
          </a:p>
          <a:p>
            <a:pPr lvl="1"/>
            <a:endParaRPr lang="en-DE"/>
          </a:p>
          <a:p>
            <a:pPr lvl="1"/>
            <a:r>
              <a:rPr lang="en-DE"/>
              <a:t>"vermutliche Bedeutung" (</a:t>
            </a:r>
            <a:r>
              <a:rPr lang="en-DE" i="1"/>
              <a:t>presumptive meaning</a:t>
            </a:r>
            <a:r>
              <a:rPr lang="en-DE"/>
              <a:t>)</a:t>
            </a:r>
          </a:p>
        </p:txBody>
      </p:sp>
      <p:sp>
        <p:nvSpPr>
          <p:cNvPr id="6" name="Text Placeholder 5">
            <a:extLst>
              <a:ext uri="{FF2B5EF4-FFF2-40B4-BE49-F238E27FC236}">
                <a16:creationId xmlns:a16="http://schemas.microsoft.com/office/drawing/2014/main" id="{B309F5C9-DC83-7C40-90A3-C378C3165D0B}"/>
              </a:ext>
            </a:extLst>
          </p:cNvPr>
          <p:cNvSpPr>
            <a:spLocks noGrp="1"/>
          </p:cNvSpPr>
          <p:nvPr>
            <p:ph type="body" sz="quarter" idx="15"/>
          </p:nvPr>
        </p:nvSpPr>
        <p:spPr/>
        <p:txBody>
          <a:bodyPr/>
          <a:lstStyle/>
          <a:p>
            <a:r>
              <a:rPr lang="en-DE"/>
              <a:t>Minimalismus vs. Kontextualismus</a:t>
            </a:r>
          </a:p>
        </p:txBody>
      </p:sp>
      <p:pic>
        <p:nvPicPr>
          <p:cNvPr id="11266" name="Picture 2">
            <a:extLst>
              <a:ext uri="{FF2B5EF4-FFF2-40B4-BE49-F238E27FC236}">
                <a16:creationId xmlns:a16="http://schemas.microsoft.com/office/drawing/2014/main" id="{14167123-563E-4840-96F7-761F11877FCA}"/>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9768" y="3193729"/>
            <a:ext cx="2204232" cy="1706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1127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0D9DD98-E591-1444-BBDE-3287A431BFFB}"/>
              </a:ext>
            </a:extLst>
          </p:cNvPr>
          <p:cNvSpPr/>
          <p:nvPr/>
        </p:nvSpPr>
        <p:spPr>
          <a:xfrm>
            <a:off x="372902" y="3150989"/>
            <a:ext cx="8303554" cy="1584176"/>
          </a:xfrm>
          <a:prstGeom prst="rect">
            <a:avLst/>
          </a:prstGeom>
          <a:solidFill>
            <a:schemeClr val="tx2">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400"/>
          </a:p>
        </p:txBody>
      </p:sp>
      <p:sp>
        <p:nvSpPr>
          <p:cNvPr id="2" name="Title 1">
            <a:extLst>
              <a:ext uri="{FF2B5EF4-FFF2-40B4-BE49-F238E27FC236}">
                <a16:creationId xmlns:a16="http://schemas.microsoft.com/office/drawing/2014/main" id="{35F31B61-809E-F345-B603-734EB0D1B2DA}"/>
              </a:ext>
            </a:extLst>
          </p:cNvPr>
          <p:cNvSpPr>
            <a:spLocks noGrp="1"/>
          </p:cNvSpPr>
          <p:nvPr>
            <p:ph type="title"/>
          </p:nvPr>
        </p:nvSpPr>
        <p:spPr/>
        <p:txBody>
          <a:bodyPr/>
          <a:lstStyle/>
          <a:p>
            <a:r>
              <a:rPr lang="en-DE"/>
              <a:t>Semantik-Pragmatik-Schnittstelle</a:t>
            </a:r>
          </a:p>
        </p:txBody>
      </p:sp>
      <p:sp>
        <p:nvSpPr>
          <p:cNvPr id="3" name="Footer Placeholder 2">
            <a:extLst>
              <a:ext uri="{FF2B5EF4-FFF2-40B4-BE49-F238E27FC236}">
                <a16:creationId xmlns:a16="http://schemas.microsoft.com/office/drawing/2014/main" id="{63E1D9D3-F5D3-FD41-9CB6-E57A643C57FD}"/>
              </a:ext>
            </a:extLst>
          </p:cNvPr>
          <p:cNvSpPr>
            <a:spLocks noGrp="1"/>
          </p:cNvSpPr>
          <p:nvPr>
            <p:ph type="ftr" sz="quarter" idx="11"/>
          </p:nvPr>
        </p:nvSpPr>
        <p:spPr/>
        <p:txBody>
          <a:bodyPr/>
          <a:lstStyle/>
          <a:p>
            <a:r>
              <a:rPr lang="de-DE"/>
              <a:t>(Finkbeiner 2015: 75ff.)</a:t>
            </a:r>
          </a:p>
        </p:txBody>
      </p:sp>
      <p:sp>
        <p:nvSpPr>
          <p:cNvPr id="4" name="Slide Number Placeholder 3">
            <a:extLst>
              <a:ext uri="{FF2B5EF4-FFF2-40B4-BE49-F238E27FC236}">
                <a16:creationId xmlns:a16="http://schemas.microsoft.com/office/drawing/2014/main" id="{89D34EEC-91D7-824B-A51E-7B35BDFBE9E0}"/>
              </a:ext>
            </a:extLst>
          </p:cNvPr>
          <p:cNvSpPr>
            <a:spLocks noGrp="1"/>
          </p:cNvSpPr>
          <p:nvPr>
            <p:ph type="sldNum" sz="quarter" idx="12"/>
          </p:nvPr>
        </p:nvSpPr>
        <p:spPr/>
        <p:txBody>
          <a:bodyPr/>
          <a:lstStyle/>
          <a:p>
            <a:fld id="{9D195BCC-3514-4B1B-9C18-24F3D67EC549}" type="slidenum">
              <a:rPr lang="de-DE" smtClean="0"/>
              <a:t>9</a:t>
            </a:fld>
            <a:endParaRPr lang="de-DE"/>
          </a:p>
        </p:txBody>
      </p:sp>
      <p:sp>
        <p:nvSpPr>
          <p:cNvPr id="5" name="Text Placeholder 4">
            <a:extLst>
              <a:ext uri="{FF2B5EF4-FFF2-40B4-BE49-F238E27FC236}">
                <a16:creationId xmlns:a16="http://schemas.microsoft.com/office/drawing/2014/main" id="{229CF22E-AA2A-334B-B9A9-724B4478C2D5}"/>
              </a:ext>
            </a:extLst>
          </p:cNvPr>
          <p:cNvSpPr>
            <a:spLocks noGrp="1"/>
          </p:cNvSpPr>
          <p:nvPr>
            <p:ph type="body" sz="quarter" idx="14"/>
          </p:nvPr>
        </p:nvSpPr>
        <p:spPr>
          <a:xfrm>
            <a:off x="467544" y="1582208"/>
            <a:ext cx="8101012" cy="3311525"/>
          </a:xfrm>
        </p:spPr>
        <p:txBody>
          <a:bodyPr/>
          <a:lstStyle/>
          <a:p>
            <a:r>
              <a:rPr lang="en-DE"/>
              <a:t>Sperber &amp; Wilson (1995) kritisieren, dass Grice sich zu sehr auf Implikatur konzentriert </a:t>
            </a:r>
          </a:p>
          <a:p>
            <a:r>
              <a:rPr lang="en-DE"/>
              <a:t>Sie stellen dem den Begriff des "expliziten Gehalts" einer Äußerung, der </a:t>
            </a:r>
            <a:r>
              <a:rPr lang="en-DE" b="1"/>
              <a:t>Explikatur</a:t>
            </a:r>
            <a:r>
              <a:rPr lang="en-DE"/>
              <a:t>, gegenüber</a:t>
            </a:r>
          </a:p>
          <a:p>
            <a:endParaRPr lang="en-DE"/>
          </a:p>
          <a:p>
            <a:pPr marL="0" indent="0">
              <a:buNone/>
            </a:pPr>
            <a:r>
              <a:rPr lang="en-GB" sz="1600" b="1"/>
              <a:t>Explikatur</a:t>
            </a:r>
            <a:r>
              <a:rPr lang="en-GB" sz="1600"/>
              <a:t>: Eine ostensiv [z.B. durch eine Äußerung, R.F.] kommunizierte Annahme, die </a:t>
            </a:r>
            <a:r>
              <a:rPr lang="en-GB" sz="1600">
                <a:solidFill>
                  <a:srgbClr val="0070C0"/>
                </a:solidFill>
              </a:rPr>
              <a:t>inferentiell</a:t>
            </a:r>
            <a:r>
              <a:rPr lang="en-GB" sz="1600"/>
              <a:t> aus einer der unvollständigen </a:t>
            </a:r>
            <a:r>
              <a:rPr lang="en-GB" sz="1600">
                <a:solidFill>
                  <a:srgbClr val="0070C0"/>
                </a:solidFill>
              </a:rPr>
              <a:t>konzeptuellen Repräsentationen </a:t>
            </a:r>
            <a:r>
              <a:rPr lang="en-GB" sz="1600"/>
              <a:t>(logischen Formen) entwickelt wird, die </a:t>
            </a:r>
            <a:r>
              <a:rPr lang="en-GB" sz="1600">
                <a:solidFill>
                  <a:srgbClr val="0070C0"/>
                </a:solidFill>
              </a:rPr>
              <a:t>durch die Äußerung kodiert </a:t>
            </a:r>
            <a:r>
              <a:rPr lang="en-GB" sz="1600"/>
              <a:t>werden.</a:t>
            </a:r>
          </a:p>
          <a:p>
            <a:pPr marL="0" indent="0">
              <a:buNone/>
            </a:pPr>
            <a:r>
              <a:rPr lang="en-GB" sz="1600" b="1"/>
              <a:t>Implikatur</a:t>
            </a:r>
            <a:r>
              <a:rPr lang="en-GB" sz="1600"/>
              <a:t>: Eine </a:t>
            </a:r>
            <a:r>
              <a:rPr lang="en-GB" sz="1600">
                <a:solidFill>
                  <a:srgbClr val="0070C0"/>
                </a:solidFill>
              </a:rPr>
              <a:t>ostensiv kommunizierte Annahme</a:t>
            </a:r>
            <a:r>
              <a:rPr lang="en-GB" sz="1600"/>
              <a:t>, die keine Explikatur ist; das heißt, eine kommunizierte Annahme, die </a:t>
            </a:r>
            <a:r>
              <a:rPr lang="en-GB" sz="1600">
                <a:solidFill>
                  <a:srgbClr val="0070C0"/>
                </a:solidFill>
              </a:rPr>
              <a:t>ausschließlich über Prozesse der pragmatischen Inferenz abgeleitet wird</a:t>
            </a:r>
            <a:r>
              <a:rPr lang="en-GB" sz="1600"/>
              <a:t>. (Speber &amp; Wilson 1995, zit. nach Finkbeiner 2015: 78)</a:t>
            </a:r>
          </a:p>
          <a:p>
            <a:endParaRPr lang="en-DE"/>
          </a:p>
        </p:txBody>
      </p:sp>
      <p:sp>
        <p:nvSpPr>
          <p:cNvPr id="6" name="Text Placeholder 5">
            <a:extLst>
              <a:ext uri="{FF2B5EF4-FFF2-40B4-BE49-F238E27FC236}">
                <a16:creationId xmlns:a16="http://schemas.microsoft.com/office/drawing/2014/main" id="{B309F5C9-DC83-7C40-90A3-C378C3165D0B}"/>
              </a:ext>
            </a:extLst>
          </p:cNvPr>
          <p:cNvSpPr>
            <a:spLocks noGrp="1"/>
          </p:cNvSpPr>
          <p:nvPr>
            <p:ph type="body" sz="quarter" idx="15"/>
          </p:nvPr>
        </p:nvSpPr>
        <p:spPr/>
        <p:txBody>
          <a:bodyPr/>
          <a:lstStyle/>
          <a:p>
            <a:r>
              <a:rPr lang="en-DE"/>
              <a:t>Explikatur</a:t>
            </a:r>
          </a:p>
        </p:txBody>
      </p:sp>
    </p:spTree>
    <p:extLst>
      <p:ext uri="{BB962C8B-B14F-4D97-AF65-F5344CB8AC3E}">
        <p14:creationId xmlns:p14="http://schemas.microsoft.com/office/powerpoint/2010/main" val="27264522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HHU_PPT_Vorlage">
  <a:themeElements>
    <a:clrScheme name="HHU">
      <a:dk1>
        <a:sysClr val="windowText" lastClr="000000"/>
      </a:dk1>
      <a:lt1>
        <a:sysClr val="window" lastClr="FFFFFF"/>
      </a:lt1>
      <a:dk2>
        <a:srgbClr val="006AB3"/>
      </a:dk2>
      <a:lt2>
        <a:srgbClr val="CCCCCC"/>
      </a:lt2>
      <a:accent1>
        <a:srgbClr val="003964"/>
      </a:accent1>
      <a:accent2>
        <a:srgbClr val="57BAB1"/>
      </a:accent2>
      <a:accent3>
        <a:srgbClr val="EE7F00"/>
      </a:accent3>
      <a:accent4>
        <a:srgbClr val="BE0A26"/>
      </a:accent4>
      <a:accent5>
        <a:srgbClr val="8CB110"/>
      </a:accent5>
      <a:accent6>
        <a:srgbClr val="B5CBD6"/>
      </a:accent6>
      <a:hlink>
        <a:srgbClr val="AEABAB"/>
      </a:hlink>
      <a:folHlink>
        <a:srgbClr val="D0CECE"/>
      </a:folHlink>
    </a:clrScheme>
    <a:fontScheme name="HHU">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a:solidFill>
            <a:srgbClr val="FF0000"/>
          </a:solidFill>
        </a:ln>
      </a:spPr>
      <a:bodyPr rtlCol="0" anchor="ctr"/>
      <a:lstStyle>
        <a:defPPr algn="ctr">
          <a:defRPr sz="2400"/>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dirty="0" err="1" smtClean="0"/>
        </a:defPPr>
      </a:lstStyle>
    </a:txDef>
  </a:objectDefaults>
  <a:extraClrSchemeLst/>
  <a:extLst>
    <a:ext uri="{05A4C25C-085E-4340-85A3-A5531E510DB2}">
      <thm15:themeFamily xmlns:thm15="http://schemas.microsoft.com/office/thememl/2012/main" name="PowerPoint_Master_HHU_191127.potx" id="{F3938B69-4255-4D03-9129-AB257F1BA87B}" vid="{D92A2462-9914-4D52-BB8D-CB7AB4739413}"/>
    </a:ext>
  </a:extLst>
</a:theme>
</file>

<file path=ppt/theme/theme2.xml><?xml version="1.0" encoding="utf-8"?>
<a:theme xmlns:a="http://schemas.openxmlformats.org/drawingml/2006/main" name="1_HHU_PPT_Vorlage">
  <a:themeElements>
    <a:clrScheme name="HHU">
      <a:dk1>
        <a:sysClr val="windowText" lastClr="000000"/>
      </a:dk1>
      <a:lt1>
        <a:sysClr val="window" lastClr="FFFFFF"/>
      </a:lt1>
      <a:dk2>
        <a:srgbClr val="006AB3"/>
      </a:dk2>
      <a:lt2>
        <a:srgbClr val="CCCCCC"/>
      </a:lt2>
      <a:accent1>
        <a:srgbClr val="003964"/>
      </a:accent1>
      <a:accent2>
        <a:srgbClr val="57BAB1"/>
      </a:accent2>
      <a:accent3>
        <a:srgbClr val="EE7F00"/>
      </a:accent3>
      <a:accent4>
        <a:srgbClr val="BE0A26"/>
      </a:accent4>
      <a:accent5>
        <a:srgbClr val="8CB110"/>
      </a:accent5>
      <a:accent6>
        <a:srgbClr val="B5CBD6"/>
      </a:accent6>
      <a:hlink>
        <a:srgbClr val="AEABAB"/>
      </a:hlink>
      <a:folHlink>
        <a:srgbClr val="D0CECE"/>
      </a:folHlink>
    </a:clrScheme>
    <a:fontScheme name="HHU">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err="1" smtClean="0"/>
        </a:defPPr>
      </a:lstStyle>
    </a:txDef>
  </a:objectDefaults>
  <a:extraClrSchemeLst/>
  <a:extLst>
    <a:ext uri="{05A4C25C-085E-4340-85A3-A5531E510DB2}">
      <thm15:themeFamily xmlns:thm15="http://schemas.microsoft.com/office/thememl/2012/main" name="PowerPoint_Master_HHU_191009_NEU.potx" id="{C18E6C2C-E01B-41BB-B9EA-3EAB85604C93}" vid="{F281C1DA-7DA9-478C-8E22-53CA79ADD4CF}"/>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HHU_PPT_Vorlage</Template>
  <TotalTime>17369</TotalTime>
  <Words>4985</Words>
  <Application>Microsoft Macintosh PowerPoint</Application>
  <PresentationFormat>Custom</PresentationFormat>
  <Paragraphs>576</Paragraphs>
  <Slides>47</Slides>
  <Notes>24</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47</vt:i4>
      </vt:variant>
    </vt:vector>
  </HeadingPairs>
  <TitlesOfParts>
    <vt:vector size="52" baseType="lpstr">
      <vt:lpstr>Arial</vt:lpstr>
      <vt:lpstr>Ink Free</vt:lpstr>
      <vt:lpstr>Wingdings 2</vt:lpstr>
      <vt:lpstr>HHU_PPT_Vorlage</vt:lpstr>
      <vt:lpstr>1_HHU_PPT_Vorlage</vt:lpstr>
      <vt:lpstr>PowerPoint Presentation</vt:lpstr>
      <vt:lpstr>Überblick</vt:lpstr>
      <vt:lpstr>Semantik-Pragmatik-Schnittstelle</vt:lpstr>
      <vt:lpstr>Semantik-Pragmatik-Schnittstelle</vt:lpstr>
      <vt:lpstr>Semantik-Pragmatik-Schnittstelle</vt:lpstr>
      <vt:lpstr>Semantik-Pragmatik-Schnittstelle</vt:lpstr>
      <vt:lpstr>Semantik-Pragmatik-Schnittstelle</vt:lpstr>
      <vt:lpstr>Semantik-Pragmatik-Schnittstelle</vt:lpstr>
      <vt:lpstr>Semantik-Pragmatik-Schnittstelle</vt:lpstr>
      <vt:lpstr>Semantik-Pragmatik-Schnittstelle</vt:lpstr>
      <vt:lpstr>Semantik-Pragmatik-Schnittstelle</vt:lpstr>
      <vt:lpstr>Semantik-Pragmatik-Schnittstelle</vt:lpstr>
      <vt:lpstr>Semantik-Pragmatik-Schnittstelle</vt:lpstr>
      <vt:lpstr>Semantik-Pragmatik-Schnittstelle</vt:lpstr>
      <vt:lpstr>Semantik-Pragmatik-Schnittstelle</vt:lpstr>
      <vt:lpstr>Semantik-Pragmatik-Schnittstelle</vt:lpstr>
      <vt:lpstr>Semantik-Pragmatik-Schnittstelle</vt:lpstr>
      <vt:lpstr>Semantik-Pragmatik-Schnittstelle</vt:lpstr>
      <vt:lpstr>Semantik-Pragmatik-Schnittstelle</vt:lpstr>
      <vt:lpstr>Semantik-Pragmatik-Schnittstelle</vt:lpstr>
      <vt:lpstr>Semantik-Pragmatik-Schnittstelle</vt:lpstr>
      <vt:lpstr>Semantik-Pragmatik-Schnittstelle</vt:lpstr>
      <vt:lpstr>Semantik-Pragmatik-Schnittstelle</vt:lpstr>
      <vt:lpstr>Semantik-Pragmatik-Schnittstelle</vt:lpstr>
      <vt:lpstr>Semantik und Pragmatik</vt:lpstr>
      <vt:lpstr>Fazit: Semantik – Pragmatik –  Semiotik –  Kommunikation – Interaktion </vt:lpstr>
      <vt:lpstr>Wesentliche Erkenntnisse</vt:lpstr>
      <vt:lpstr>Wesentliche Erkenntnisse</vt:lpstr>
      <vt:lpstr>Wesentliche Erkenntnisse</vt:lpstr>
      <vt:lpstr>Wesentliche Erkenntnisse</vt:lpstr>
      <vt:lpstr>Wesentliche Erkenntnisse</vt:lpstr>
      <vt:lpstr>Wesentliche Erkenntnisse</vt:lpstr>
      <vt:lpstr>Wesentliche Erkenntnisse</vt:lpstr>
      <vt:lpstr>Wesentliche Erkenntnisse</vt:lpstr>
      <vt:lpstr>Wesentliche Erkenntnisse: Implikaturen</vt:lpstr>
      <vt:lpstr>Wesentliche Erkenntnisse</vt:lpstr>
      <vt:lpstr>Wesentliche Erkenntnisse: Deixis</vt:lpstr>
      <vt:lpstr>Wesentliche Erkenntnisse</vt:lpstr>
      <vt:lpstr>Wesentliche Erkenntnisse</vt:lpstr>
      <vt:lpstr>Wesentliche Erkenntnisse</vt:lpstr>
      <vt:lpstr>Wesentliche Erkenntnisse</vt:lpstr>
      <vt:lpstr>Ausblick</vt:lpstr>
      <vt:lpstr>PowerPoint Presentation</vt:lpstr>
      <vt:lpstr>Vielen Dank für Ihre Aufmerksamkeit!</vt:lpstr>
      <vt:lpstr>PowerPoint Presentation</vt:lpstr>
      <vt:lpstr>Literatur</vt:lpstr>
      <vt:lpstr>Vielen Dank!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Lorem ipsum  dolor sit amet</dc:title>
  <dc:creator>Microsoft Office User</dc:creator>
  <cp:lastModifiedBy>Stefan Hartmann</cp:lastModifiedBy>
  <cp:revision>689</cp:revision>
  <dcterms:created xsi:type="dcterms:W3CDTF">2020-09-16T09:44:36Z</dcterms:created>
  <dcterms:modified xsi:type="dcterms:W3CDTF">2021-12-29T09:47:55Z</dcterms:modified>
</cp:coreProperties>
</file>